
<file path=[Content_Types].xml><?xml version="1.0" encoding="utf-8"?>
<Types xmlns="http://schemas.openxmlformats.org/package/2006/content-types">
  <Default Extension="xml" ContentType="application/xml"/>
  <Default Extension="jpeg" ContentType="image/jpeg"/>
  <Default Extension="png" ContentType="image/png"/>
  <Default Extension="wdp" ContentType="image/vnd.ms-photo"/>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72" r:id="rId2"/>
    <p:sldMasterId id="2147483690" r:id="rId3"/>
  </p:sldMasterIdLst>
  <p:notesMasterIdLst>
    <p:notesMasterId r:id="rId12"/>
  </p:notesMasterIdLst>
  <p:sldIdLst>
    <p:sldId id="277" r:id="rId4"/>
    <p:sldId id="258" r:id="rId5"/>
    <p:sldId id="278" r:id="rId6"/>
    <p:sldId id="279" r:id="rId7"/>
    <p:sldId id="280" r:id="rId8"/>
    <p:sldId id="281" r:id="rId9"/>
    <p:sldId id="282" r:id="rId10"/>
    <p:sldId id="283" r:id="rId11"/>
  </p:sldIdLst>
  <p:sldSz cx="9144000" cy="6858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87FF4"/>
    <a:srgbClr val="FFFE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269" autoAdjust="0"/>
    <p:restoredTop sz="94697"/>
  </p:normalViewPr>
  <p:slideViewPr>
    <p:cSldViewPr snapToGrid="0" snapToObjects="1">
      <p:cViewPr>
        <p:scale>
          <a:sx n="90" d="100"/>
          <a:sy n="90" d="100"/>
        </p:scale>
        <p:origin x="1856" y="-2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 Type="http://schemas.openxmlformats.org/officeDocument/2006/relationships/slide" Target="slides/slide8.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00B033-0CA9-864E-B20A-3E2E69518D32}" type="datetimeFigureOut">
              <a:rPr kumimoji="1" lang="ja-JP" altLang="en-US" smtClean="0"/>
              <a:t>2016/11/14</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64132D0-5CCE-4948-82BB-C6E1F2CCDD64}" type="slidenum">
              <a:rPr kumimoji="1" lang="ja-JP" altLang="en-US" smtClean="0"/>
              <a:t>‹#›</a:t>
            </a:fld>
            <a:endParaRPr kumimoji="1" lang="ja-JP" altLang="en-US"/>
          </a:p>
        </p:txBody>
      </p:sp>
    </p:spTree>
    <p:extLst>
      <p:ext uri="{BB962C8B-B14F-4D97-AF65-F5344CB8AC3E}">
        <p14:creationId xmlns:p14="http://schemas.microsoft.com/office/powerpoint/2010/main" val="198959399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64132D0-5CCE-4948-82BB-C6E1F2CCDD64}" type="slidenum">
              <a:rPr kumimoji="1" lang="ja-JP" altLang="en-US" smtClean="0"/>
              <a:t>1</a:t>
            </a:fld>
            <a:endParaRPr kumimoji="1" lang="ja-JP" altLang="en-US"/>
          </a:p>
        </p:txBody>
      </p:sp>
    </p:spTree>
    <p:extLst>
      <p:ext uri="{BB962C8B-B14F-4D97-AF65-F5344CB8AC3E}">
        <p14:creationId xmlns:p14="http://schemas.microsoft.com/office/powerpoint/2010/main" val="15489346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13FB48A8-A2BE-F244-A1BC-AAF6FEDCB243}" type="slidenum">
              <a:rPr lang="ja-JP" altLang="en-US" smtClean="0">
                <a:solidFill>
                  <a:prstClr val="black"/>
                </a:solidFill>
              </a:rPr>
              <a:pPr/>
              <a:t>4</a:t>
            </a:fld>
            <a:endParaRPr lang="ja-JP" altLang="en-US">
              <a:solidFill>
                <a:prstClr val="black"/>
              </a:solidFill>
            </a:endParaRPr>
          </a:p>
        </p:txBody>
      </p:sp>
    </p:spTree>
    <p:extLst>
      <p:ext uri="{BB962C8B-B14F-4D97-AF65-F5344CB8AC3E}">
        <p14:creationId xmlns:p14="http://schemas.microsoft.com/office/powerpoint/2010/main" val="12268649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E20358CD-1A4A-D442-A6BD-44C00927A84D}" type="slidenum">
              <a:rPr lang="ja-JP" altLang="en-US" smtClean="0">
                <a:solidFill>
                  <a:prstClr val="black"/>
                </a:solidFill>
              </a:rPr>
              <a:pPr/>
              <a:t>6</a:t>
            </a:fld>
            <a:endParaRPr lang="ja-JP" altLang="en-US">
              <a:solidFill>
                <a:prstClr val="black"/>
              </a:solidFill>
            </a:endParaRPr>
          </a:p>
        </p:txBody>
      </p:sp>
    </p:spTree>
    <p:extLst>
      <p:ext uri="{BB962C8B-B14F-4D97-AF65-F5344CB8AC3E}">
        <p14:creationId xmlns:p14="http://schemas.microsoft.com/office/powerpoint/2010/main" val="9448455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E20358CD-1A4A-D442-A6BD-44C00927A84D}" type="slidenum">
              <a:rPr lang="ja-JP" altLang="en-US" smtClean="0">
                <a:solidFill>
                  <a:prstClr val="black"/>
                </a:solidFill>
              </a:rPr>
              <a:pPr/>
              <a:t>7</a:t>
            </a:fld>
            <a:endParaRPr lang="ja-JP" altLang="en-US">
              <a:solidFill>
                <a:prstClr val="black"/>
              </a:solidFill>
            </a:endParaRPr>
          </a:p>
        </p:txBody>
      </p:sp>
    </p:spTree>
    <p:extLst>
      <p:ext uri="{BB962C8B-B14F-4D97-AF65-F5344CB8AC3E}">
        <p14:creationId xmlns:p14="http://schemas.microsoft.com/office/powerpoint/2010/main" val="12612741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E20358CD-1A4A-D442-A6BD-44C00927A84D}" type="slidenum">
              <a:rPr lang="ja-JP" altLang="en-US" smtClean="0">
                <a:solidFill>
                  <a:prstClr val="black"/>
                </a:solidFill>
              </a:rPr>
              <a:pPr/>
              <a:t>8</a:t>
            </a:fld>
            <a:endParaRPr lang="ja-JP" altLang="en-US">
              <a:solidFill>
                <a:prstClr val="black"/>
              </a:solidFill>
            </a:endParaRPr>
          </a:p>
        </p:txBody>
      </p:sp>
    </p:spTree>
    <p:extLst>
      <p:ext uri="{BB962C8B-B14F-4D97-AF65-F5344CB8AC3E}">
        <p14:creationId xmlns:p14="http://schemas.microsoft.com/office/powerpoint/2010/main" val="14356195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ja-JP" altLang="en-US"/>
              <a:t>マスター タイトルの書式設定</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ED34D1E8-A06C-DF48-81B6-A0E2D6D468A2}" type="datetime1">
              <a:rPr kumimoji="1" lang="ja-JP" altLang="en-US" smtClean="0"/>
              <a:t>2016/11/14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B34D8B9C-964F-E047-AC18-7FA4A902B7E1}" type="slidenum">
              <a:rPr kumimoji="1" lang="ja-JP" altLang="en-US" smtClean="0"/>
              <a:t>‹#›</a:t>
            </a:fld>
            <a:endParaRPr kumimoji="1" lang="ja-JP" altLang="en-US"/>
          </a:p>
        </p:txBody>
      </p:sp>
    </p:spTree>
    <p:extLst>
      <p:ext uri="{BB962C8B-B14F-4D97-AF65-F5344CB8AC3E}">
        <p14:creationId xmlns:p14="http://schemas.microsoft.com/office/powerpoint/2010/main" val="12366490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AF2AC65C-584B-9C4E-9ECF-67C8F0E7A3CF}" type="datetime1">
              <a:rPr kumimoji="1" lang="ja-JP" altLang="en-US" smtClean="0"/>
              <a:t>2016/11/14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B34D8B9C-964F-E047-AC18-7FA4A902B7E1}" type="slidenum">
              <a:rPr kumimoji="1" lang="ja-JP" altLang="en-US" smtClean="0"/>
              <a:t>‹#›</a:t>
            </a:fld>
            <a:endParaRPr kumimoji="1" lang="ja-JP" altLang="en-US"/>
          </a:p>
        </p:txBody>
      </p:sp>
    </p:spTree>
    <p:extLst>
      <p:ext uri="{BB962C8B-B14F-4D97-AF65-F5344CB8AC3E}">
        <p14:creationId xmlns:p14="http://schemas.microsoft.com/office/powerpoint/2010/main" val="909216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DBD54729-53BC-2245-BA7F-FA7AAA4029C3}" type="datetime1">
              <a:rPr kumimoji="1" lang="ja-JP" altLang="en-US" smtClean="0"/>
              <a:t>2016/11/14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B34D8B9C-964F-E047-AC18-7FA4A902B7E1}" type="slidenum">
              <a:rPr kumimoji="1" lang="ja-JP" altLang="en-US" smtClean="0"/>
              <a:t>‹#›</a:t>
            </a:fld>
            <a:endParaRPr kumimoji="1" lang="ja-JP" altLang="en-US"/>
          </a:p>
        </p:txBody>
      </p:sp>
    </p:spTree>
    <p:extLst>
      <p:ext uri="{BB962C8B-B14F-4D97-AF65-F5344CB8AC3E}">
        <p14:creationId xmlns:p14="http://schemas.microsoft.com/office/powerpoint/2010/main" val="12595674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teal">
    <p:spTree>
      <p:nvGrpSpPr>
        <p:cNvPr id="1" name=""/>
        <p:cNvGrpSpPr/>
        <p:nvPr/>
      </p:nvGrpSpPr>
      <p:grpSpPr>
        <a:xfrm>
          <a:off x="0" y="0"/>
          <a:ext cx="0" cy="0"/>
          <a:chOff x="0" y="0"/>
          <a:chExt cx="0" cy="0"/>
        </a:xfrm>
      </p:grpSpPr>
      <p:sp>
        <p:nvSpPr>
          <p:cNvPr id="52" name="Shape 52"/>
          <p:cNvSpPr/>
          <p:nvPr/>
        </p:nvSpPr>
        <p:spPr>
          <a:xfrm>
            <a:off x="9" y="303"/>
            <a:ext cx="9144001" cy="889001"/>
          </a:xfrm>
          <a:prstGeom prst="rect">
            <a:avLst/>
          </a:prstGeom>
          <a:solidFill>
            <a:srgbClr val="037EF3"/>
          </a:solidFill>
          <a:ln w="12700">
            <a:miter lim="400000"/>
          </a:ln>
        </p:spPr>
        <p:txBody>
          <a:bodyPr lIns="16002" tIns="16002" rIns="16002" bIns="16002" anchor="ctr"/>
          <a:lstStyle/>
          <a:p>
            <a:pPr algn="ctr" defTabSz="260003" hangingPunct="0">
              <a:defRPr sz="3200">
                <a:solidFill>
                  <a:srgbClr val="FFFFFF"/>
                </a:solidFill>
                <a:latin typeface="Helvetica Light"/>
                <a:ea typeface="Helvetica Light"/>
                <a:cs typeface="Helvetica Light"/>
                <a:sym typeface="Helvetica Light"/>
              </a:defRPr>
            </a:pPr>
            <a:endParaRPr kumimoji="0" sz="2400" kern="0">
              <a:solidFill>
                <a:srgbClr val="FFFFFF"/>
              </a:solidFill>
              <a:latin typeface="Helvetica Light"/>
              <a:ea typeface="Helvetica Light"/>
              <a:cs typeface="Helvetica Light"/>
              <a:sym typeface="Helvetica Light"/>
            </a:endParaRPr>
          </a:p>
        </p:txBody>
      </p:sp>
      <p:sp>
        <p:nvSpPr>
          <p:cNvPr id="53" name="Shape 53"/>
          <p:cNvSpPr>
            <a:spLocks noGrp="1"/>
          </p:cNvSpPr>
          <p:nvPr>
            <p:ph type="sldNum" sz="quarter" idx="2"/>
          </p:nvPr>
        </p:nvSpPr>
        <p:spPr>
          <a:prstGeom prst="rect">
            <a:avLst/>
          </a:prstGeom>
        </p:spPr>
        <p:txBody>
          <a:bodyPr/>
          <a:lstStyle/>
          <a:p>
            <a:fld id="{86CB4B4D-7CA3-9044-876B-883B54F8677D}" type="slidenum">
              <a:rPr/>
              <a:pPr/>
              <a:t>‹#›</a:t>
            </a:fld>
            <a:endParaRPr/>
          </a:p>
        </p:txBody>
      </p:sp>
      <p:sp>
        <p:nvSpPr>
          <p:cNvPr id="54" name="Shape 54"/>
          <p:cNvSpPr>
            <a:spLocks noGrp="1"/>
          </p:cNvSpPr>
          <p:nvPr>
            <p:ph type="body" idx="1"/>
          </p:nvPr>
        </p:nvSpPr>
        <p:spPr>
          <a:prstGeom prst="rect">
            <a:avLst/>
          </a:prstGeom>
        </p:spPr>
        <p:txBody>
          <a:bodyPr/>
          <a:lstStyle>
            <a:lvl1pPr marL="200002" indent="-200002">
              <a:buSzPct val="75000"/>
              <a:buChar char="•"/>
            </a:lvl1pPr>
            <a:lvl2pPr marL="400004" indent="-200002">
              <a:buSzPct val="75000"/>
              <a:buChar char="•"/>
            </a:lvl2pPr>
            <a:lvl3pPr marL="600007" indent="-200002">
              <a:buSzPct val="75000"/>
              <a:buChar char="•"/>
            </a:lvl3pPr>
            <a:lvl4pPr marL="800010" indent="-200002">
              <a:buSzPct val="75000"/>
              <a:buChar char="•"/>
            </a:lvl4pPr>
            <a:lvl5pPr marL="1000013" indent="-200002">
              <a:buSzPct val="75000"/>
              <a:buChar char="•"/>
            </a:lvl5pPr>
          </a:lstStyle>
          <a:p>
            <a:r>
              <a:t>Body Level One</a:t>
            </a:r>
          </a:p>
          <a:p>
            <a:pPr lvl="1"/>
            <a:r>
              <a:t>Body Level Two</a:t>
            </a:r>
          </a:p>
          <a:p>
            <a:pPr lvl="2"/>
            <a:r>
              <a:t>Body Level Three</a:t>
            </a:r>
          </a:p>
          <a:p>
            <a:pPr lvl="3"/>
            <a:r>
              <a:t>Body Level Four</a:t>
            </a:r>
          </a:p>
          <a:p>
            <a:pPr lvl="4"/>
            <a:r>
              <a:t>Body Level Five</a:t>
            </a:r>
          </a:p>
        </p:txBody>
      </p:sp>
      <p:sp>
        <p:nvSpPr>
          <p:cNvPr id="55" name="Shape 55"/>
          <p:cNvSpPr>
            <a:spLocks noGrp="1"/>
          </p:cNvSpPr>
          <p:nvPr>
            <p:ph type="body" sz="quarter" idx="13"/>
          </p:nvPr>
        </p:nvSpPr>
        <p:spPr>
          <a:xfrm>
            <a:off x="119155" y="303"/>
            <a:ext cx="8905709" cy="889001"/>
          </a:xfrm>
          <a:prstGeom prst="rect">
            <a:avLst/>
          </a:prstGeom>
        </p:spPr>
        <p:txBody>
          <a:bodyPr/>
          <a:lstStyle>
            <a:lvl1pPr marL="0" indent="0">
              <a:lnSpc>
                <a:spcPct val="60000"/>
              </a:lnSpc>
              <a:spcBef>
                <a:spcPts val="0"/>
              </a:spcBef>
              <a:buSzTx/>
              <a:buNone/>
              <a:defRPr sz="2550">
                <a:solidFill>
                  <a:srgbClr val="FFFFFF"/>
                </a:solidFill>
              </a:defRPr>
            </a:lvl1pPr>
          </a:lstStyle>
          <a:p>
            <a:r>
              <a:t>Title Text</a:t>
            </a:r>
          </a:p>
        </p:txBody>
      </p:sp>
    </p:spTree>
    <p:extLst>
      <p:ext uri="{BB962C8B-B14F-4D97-AF65-F5344CB8AC3E}">
        <p14:creationId xmlns:p14="http://schemas.microsoft.com/office/powerpoint/2010/main" val="1965337115"/>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frame-orange">
    <p:spTree>
      <p:nvGrpSpPr>
        <p:cNvPr id="1" name=""/>
        <p:cNvGrpSpPr/>
        <p:nvPr/>
      </p:nvGrpSpPr>
      <p:grpSpPr>
        <a:xfrm>
          <a:off x="0" y="0"/>
          <a:ext cx="0" cy="0"/>
          <a:chOff x="0" y="0"/>
          <a:chExt cx="0" cy="0"/>
        </a:xfrm>
      </p:grpSpPr>
      <p:sp>
        <p:nvSpPr>
          <p:cNvPr id="82" name="Shape 82"/>
          <p:cNvSpPr/>
          <p:nvPr/>
        </p:nvSpPr>
        <p:spPr>
          <a:xfrm rot="18900000" flipH="1">
            <a:off x="-63014" y="362824"/>
            <a:ext cx="218212" cy="29094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F48924"/>
          </a:solidFill>
          <a:ln w="12700">
            <a:miter lim="400000"/>
          </a:ln>
        </p:spPr>
        <p:txBody>
          <a:bodyPr lIns="16002" tIns="16002" rIns="16002" bIns="16002" anchor="ctr"/>
          <a:lstStyle/>
          <a:p>
            <a:pPr algn="ctr" defTabSz="260003" hangingPunct="0">
              <a:defRPr sz="3200">
                <a:solidFill>
                  <a:srgbClr val="FFFFFF"/>
                </a:solidFill>
                <a:latin typeface="Helvetica Light"/>
                <a:ea typeface="Helvetica Light"/>
                <a:cs typeface="Helvetica Light"/>
                <a:sym typeface="Helvetica Light"/>
              </a:defRPr>
            </a:pPr>
            <a:endParaRPr kumimoji="0" sz="2400" kern="0">
              <a:solidFill>
                <a:srgbClr val="FFFFFF"/>
              </a:solidFill>
              <a:latin typeface="Helvetica Light"/>
              <a:ea typeface="Helvetica Light"/>
              <a:cs typeface="Helvetica Light"/>
              <a:sym typeface="Helvetica Light"/>
            </a:endParaRPr>
          </a:p>
        </p:txBody>
      </p:sp>
      <p:sp>
        <p:nvSpPr>
          <p:cNvPr id="83" name="Shape 83"/>
          <p:cNvSpPr/>
          <p:nvPr/>
        </p:nvSpPr>
        <p:spPr>
          <a:xfrm>
            <a:off x="23819" y="31753"/>
            <a:ext cx="9096375" cy="6794501"/>
          </a:xfrm>
          <a:prstGeom prst="rect">
            <a:avLst/>
          </a:prstGeom>
          <a:ln w="127000">
            <a:solidFill>
              <a:srgbClr val="F48924"/>
            </a:solidFill>
            <a:miter lim="400000"/>
          </a:ln>
        </p:spPr>
        <p:txBody>
          <a:bodyPr lIns="16002" tIns="16002" rIns="16002" bIns="16002" anchor="ctr"/>
          <a:lstStyle/>
          <a:p>
            <a:pPr algn="ctr" defTabSz="260003" hangingPunct="0">
              <a:defRPr sz="3200">
                <a:solidFill>
                  <a:srgbClr val="037EF3"/>
                </a:solidFill>
                <a:latin typeface="Helvetica Light"/>
                <a:ea typeface="Helvetica Light"/>
                <a:cs typeface="Helvetica Light"/>
                <a:sym typeface="Helvetica Light"/>
              </a:defRPr>
            </a:pPr>
            <a:endParaRPr kumimoji="0" sz="2400" kern="0">
              <a:solidFill>
                <a:srgbClr val="037EF3"/>
              </a:solidFill>
              <a:latin typeface="Helvetica Light"/>
              <a:ea typeface="Helvetica Light"/>
              <a:cs typeface="Helvetica Light"/>
              <a:sym typeface="Helvetica Light"/>
            </a:endParaRPr>
          </a:p>
        </p:txBody>
      </p:sp>
      <p:sp>
        <p:nvSpPr>
          <p:cNvPr id="84" name="Shape 84"/>
          <p:cNvSpPr>
            <a:spLocks noGrp="1"/>
          </p:cNvSpPr>
          <p:nvPr>
            <p:ph type="body" sz="quarter" idx="13"/>
          </p:nvPr>
        </p:nvSpPr>
        <p:spPr>
          <a:xfrm>
            <a:off x="444649" y="183619"/>
            <a:ext cx="8254706" cy="649364"/>
          </a:xfrm>
          <a:prstGeom prst="rect">
            <a:avLst/>
          </a:prstGeom>
        </p:spPr>
        <p:txBody>
          <a:bodyPr lIns="38400" tIns="38400" rIns="38400" bIns="38400"/>
          <a:lstStyle>
            <a:lvl1pPr marL="0" indent="0" defTabSz="285124">
              <a:lnSpc>
                <a:spcPct val="60000"/>
              </a:lnSpc>
              <a:spcBef>
                <a:spcPts val="0"/>
              </a:spcBef>
              <a:buSzTx/>
              <a:buNone/>
              <a:defRPr sz="2775">
                <a:solidFill>
                  <a:srgbClr val="52565E"/>
                </a:solidFill>
              </a:defRPr>
            </a:lvl1pPr>
          </a:lstStyle>
          <a:p>
            <a:r>
              <a:t>Title Text</a:t>
            </a:r>
          </a:p>
        </p:txBody>
      </p:sp>
      <p:sp>
        <p:nvSpPr>
          <p:cNvPr id="85" name="Shape 85"/>
          <p:cNvSpPr>
            <a:spLocks noGrp="1"/>
          </p:cNvSpPr>
          <p:nvPr>
            <p:ph type="sldNum" sz="quarter" idx="2"/>
          </p:nvPr>
        </p:nvSpPr>
        <p:spPr>
          <a:xfrm>
            <a:off x="8896146" y="6547362"/>
            <a:ext cx="207394" cy="192966"/>
          </a:xfrm>
          <a:prstGeom prst="rect">
            <a:avLst/>
          </a:prstGeom>
        </p:spPr>
        <p:txBody>
          <a:bodyPr lIns="38400" tIns="38400" rIns="38400" bIns="38400" anchor="ctr"/>
          <a:lstStyle/>
          <a:p>
            <a:fld id="{86CB4B4D-7CA3-9044-876B-883B54F8677D}" type="slidenum">
              <a:rPr/>
              <a:pPr/>
              <a:t>‹#›</a:t>
            </a:fld>
            <a:endParaRPr/>
          </a:p>
        </p:txBody>
      </p:sp>
    </p:spTree>
    <p:extLst>
      <p:ext uri="{BB962C8B-B14F-4D97-AF65-F5344CB8AC3E}">
        <p14:creationId xmlns:p14="http://schemas.microsoft.com/office/powerpoint/2010/main" val="134800876"/>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title-green">
    <p:spTree>
      <p:nvGrpSpPr>
        <p:cNvPr id="1" name=""/>
        <p:cNvGrpSpPr/>
        <p:nvPr/>
      </p:nvGrpSpPr>
      <p:grpSpPr>
        <a:xfrm>
          <a:off x="0" y="0"/>
          <a:ext cx="0" cy="0"/>
          <a:chOff x="0" y="0"/>
          <a:chExt cx="0" cy="0"/>
        </a:xfrm>
      </p:grpSpPr>
      <p:sp>
        <p:nvSpPr>
          <p:cNvPr id="112" name="Shape 112"/>
          <p:cNvSpPr/>
          <p:nvPr/>
        </p:nvSpPr>
        <p:spPr>
          <a:xfrm>
            <a:off x="9" y="303"/>
            <a:ext cx="9144001" cy="889001"/>
          </a:xfrm>
          <a:prstGeom prst="rect">
            <a:avLst/>
          </a:prstGeom>
          <a:solidFill>
            <a:srgbClr val="037EF3"/>
          </a:solidFill>
          <a:ln w="12700">
            <a:solidFill>
              <a:schemeClr val="accent1">
                <a:lumMod val="60000"/>
                <a:lumOff val="40000"/>
              </a:schemeClr>
            </a:solidFill>
            <a:miter lim="400000"/>
          </a:ln>
        </p:spPr>
        <p:txBody>
          <a:bodyPr lIns="16002" tIns="16002" rIns="16002" bIns="16002" anchor="ctr"/>
          <a:lstStyle/>
          <a:p>
            <a:pPr algn="ctr" defTabSz="260003" hangingPunct="0">
              <a:defRPr sz="3200">
                <a:solidFill>
                  <a:srgbClr val="FFFFFF"/>
                </a:solidFill>
                <a:latin typeface="Helvetica Light"/>
                <a:ea typeface="Helvetica Light"/>
                <a:cs typeface="Helvetica Light"/>
                <a:sym typeface="Helvetica Light"/>
              </a:defRPr>
            </a:pPr>
            <a:endParaRPr kumimoji="0" sz="2400" kern="0" dirty="0">
              <a:solidFill>
                <a:srgbClr val="FFFFFF"/>
              </a:solidFill>
              <a:latin typeface="Helvetica Light"/>
              <a:ea typeface="Helvetica Light"/>
              <a:cs typeface="Helvetica Light"/>
              <a:sym typeface="Helvetica Light"/>
            </a:endParaRPr>
          </a:p>
        </p:txBody>
      </p:sp>
      <p:sp>
        <p:nvSpPr>
          <p:cNvPr id="113" name="Shape 113"/>
          <p:cNvSpPr>
            <a:spLocks noGrp="1"/>
          </p:cNvSpPr>
          <p:nvPr>
            <p:ph type="sldNum" sz="quarter" idx="2"/>
          </p:nvPr>
        </p:nvSpPr>
        <p:spPr>
          <a:prstGeom prst="rect">
            <a:avLst/>
          </a:prstGeom>
        </p:spPr>
        <p:txBody>
          <a:bodyPr/>
          <a:lstStyle/>
          <a:p>
            <a:fld id="{86CB4B4D-7CA3-9044-876B-883B54F8677D}" type="slidenum">
              <a:rPr/>
              <a:pPr/>
              <a:t>‹#›</a:t>
            </a:fld>
            <a:endParaRPr/>
          </a:p>
        </p:txBody>
      </p:sp>
      <p:sp>
        <p:nvSpPr>
          <p:cNvPr id="114" name="Shape 114"/>
          <p:cNvSpPr>
            <a:spLocks noGrp="1"/>
          </p:cNvSpPr>
          <p:nvPr>
            <p:ph type="body" idx="1"/>
          </p:nvPr>
        </p:nvSpPr>
        <p:spPr>
          <a:prstGeom prst="rect">
            <a:avLst/>
          </a:prstGeom>
        </p:spPr>
        <p:txBody>
          <a:bodyPr/>
          <a:lstStyle>
            <a:lvl1pPr marL="200002" indent="-200002">
              <a:buSzPct val="75000"/>
              <a:buChar char="•"/>
            </a:lvl1pPr>
            <a:lvl2pPr marL="400004" indent="-200002">
              <a:buSzPct val="75000"/>
              <a:buChar char="•"/>
            </a:lvl2pPr>
            <a:lvl3pPr marL="600007" indent="-200002">
              <a:buSzPct val="75000"/>
              <a:buChar char="•"/>
            </a:lvl3pPr>
            <a:lvl4pPr marL="800010" indent="-200002">
              <a:buSzPct val="75000"/>
              <a:buChar char="•"/>
            </a:lvl4pPr>
            <a:lvl5pPr marL="1000013" indent="-200002">
              <a:buSzPct val="75000"/>
              <a:buChar char="•"/>
            </a:lvl5pPr>
          </a:lstStyle>
          <a:p>
            <a:r>
              <a:t>Body Level One</a:t>
            </a:r>
          </a:p>
          <a:p>
            <a:pPr lvl="1"/>
            <a:r>
              <a:t>Body Level Two</a:t>
            </a:r>
          </a:p>
          <a:p>
            <a:pPr lvl="2"/>
            <a:r>
              <a:t>Body Level Three</a:t>
            </a:r>
          </a:p>
          <a:p>
            <a:pPr lvl="3"/>
            <a:r>
              <a:t>Body Level Four</a:t>
            </a:r>
          </a:p>
          <a:p>
            <a:pPr lvl="4"/>
            <a:r>
              <a:t>Body Level Five</a:t>
            </a:r>
          </a:p>
        </p:txBody>
      </p:sp>
      <p:sp>
        <p:nvSpPr>
          <p:cNvPr id="115" name="Shape 115"/>
          <p:cNvSpPr>
            <a:spLocks noGrp="1"/>
          </p:cNvSpPr>
          <p:nvPr>
            <p:ph type="body" sz="quarter" idx="13"/>
          </p:nvPr>
        </p:nvSpPr>
        <p:spPr>
          <a:xfrm>
            <a:off x="119155" y="303"/>
            <a:ext cx="8905709" cy="889001"/>
          </a:xfrm>
          <a:prstGeom prst="rect">
            <a:avLst/>
          </a:prstGeom>
        </p:spPr>
        <p:txBody>
          <a:bodyPr/>
          <a:lstStyle>
            <a:lvl1pPr marL="0" indent="0">
              <a:lnSpc>
                <a:spcPct val="60000"/>
              </a:lnSpc>
              <a:spcBef>
                <a:spcPts val="0"/>
              </a:spcBef>
              <a:buSzTx/>
              <a:buNone/>
              <a:defRPr sz="2550">
                <a:solidFill>
                  <a:srgbClr val="FFFFFF"/>
                </a:solidFill>
              </a:defRPr>
            </a:lvl1pPr>
          </a:lstStyle>
          <a:p>
            <a:r>
              <a:t>Title Text</a:t>
            </a:r>
          </a:p>
        </p:txBody>
      </p:sp>
    </p:spTree>
    <p:extLst>
      <p:ext uri="{BB962C8B-B14F-4D97-AF65-F5344CB8AC3E}">
        <p14:creationId xmlns:p14="http://schemas.microsoft.com/office/powerpoint/2010/main" val="147749501"/>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frame-green">
    <p:spTree>
      <p:nvGrpSpPr>
        <p:cNvPr id="1" name=""/>
        <p:cNvGrpSpPr/>
        <p:nvPr/>
      </p:nvGrpSpPr>
      <p:grpSpPr>
        <a:xfrm>
          <a:off x="0" y="0"/>
          <a:ext cx="0" cy="0"/>
          <a:chOff x="0" y="0"/>
          <a:chExt cx="0" cy="0"/>
        </a:xfrm>
      </p:grpSpPr>
      <p:sp>
        <p:nvSpPr>
          <p:cNvPr id="122" name="Shape 122"/>
          <p:cNvSpPr/>
          <p:nvPr/>
        </p:nvSpPr>
        <p:spPr>
          <a:xfrm rot="18900000" flipH="1">
            <a:off x="-63014" y="362824"/>
            <a:ext cx="218212" cy="29094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4CAF50"/>
          </a:solidFill>
          <a:ln w="12700">
            <a:miter lim="400000"/>
          </a:ln>
        </p:spPr>
        <p:txBody>
          <a:bodyPr lIns="16002" tIns="16002" rIns="16002" bIns="16002" anchor="ctr"/>
          <a:lstStyle/>
          <a:p>
            <a:pPr algn="ctr" defTabSz="260003" hangingPunct="0">
              <a:defRPr sz="3200">
                <a:solidFill>
                  <a:srgbClr val="FFFFFF"/>
                </a:solidFill>
                <a:latin typeface="Helvetica Light"/>
                <a:ea typeface="Helvetica Light"/>
                <a:cs typeface="Helvetica Light"/>
                <a:sym typeface="Helvetica Light"/>
              </a:defRPr>
            </a:pPr>
            <a:endParaRPr kumimoji="0" sz="2400" kern="0">
              <a:solidFill>
                <a:srgbClr val="FFFFFF"/>
              </a:solidFill>
              <a:latin typeface="Helvetica Light"/>
              <a:ea typeface="Helvetica Light"/>
              <a:cs typeface="Helvetica Light"/>
              <a:sym typeface="Helvetica Light"/>
            </a:endParaRPr>
          </a:p>
        </p:txBody>
      </p:sp>
      <p:sp>
        <p:nvSpPr>
          <p:cNvPr id="123" name="Shape 123"/>
          <p:cNvSpPr/>
          <p:nvPr/>
        </p:nvSpPr>
        <p:spPr>
          <a:xfrm>
            <a:off x="23819" y="31753"/>
            <a:ext cx="9096375" cy="6794501"/>
          </a:xfrm>
          <a:prstGeom prst="rect">
            <a:avLst/>
          </a:prstGeom>
          <a:ln w="127000">
            <a:solidFill>
              <a:srgbClr val="4CAF50"/>
            </a:solidFill>
            <a:miter lim="400000"/>
          </a:ln>
        </p:spPr>
        <p:txBody>
          <a:bodyPr lIns="16002" tIns="16002" rIns="16002" bIns="16002" anchor="ctr"/>
          <a:lstStyle/>
          <a:p>
            <a:pPr algn="ctr" defTabSz="260003" hangingPunct="0">
              <a:defRPr sz="3200">
                <a:solidFill>
                  <a:srgbClr val="037EF3"/>
                </a:solidFill>
                <a:latin typeface="Helvetica Light"/>
                <a:ea typeface="Helvetica Light"/>
                <a:cs typeface="Helvetica Light"/>
                <a:sym typeface="Helvetica Light"/>
              </a:defRPr>
            </a:pPr>
            <a:endParaRPr kumimoji="0" sz="2400" kern="0">
              <a:solidFill>
                <a:srgbClr val="037EF3"/>
              </a:solidFill>
              <a:latin typeface="Helvetica Light"/>
              <a:ea typeface="Helvetica Light"/>
              <a:cs typeface="Helvetica Light"/>
              <a:sym typeface="Helvetica Light"/>
            </a:endParaRPr>
          </a:p>
        </p:txBody>
      </p:sp>
      <p:sp>
        <p:nvSpPr>
          <p:cNvPr id="124" name="Shape 124"/>
          <p:cNvSpPr>
            <a:spLocks noGrp="1"/>
          </p:cNvSpPr>
          <p:nvPr>
            <p:ph type="body" sz="quarter" idx="13"/>
          </p:nvPr>
        </p:nvSpPr>
        <p:spPr>
          <a:xfrm>
            <a:off x="444649" y="183619"/>
            <a:ext cx="8254706" cy="649364"/>
          </a:xfrm>
          <a:prstGeom prst="rect">
            <a:avLst/>
          </a:prstGeom>
        </p:spPr>
        <p:txBody>
          <a:bodyPr lIns="38400" tIns="38400" rIns="38400" bIns="38400"/>
          <a:lstStyle>
            <a:lvl1pPr marL="0" indent="0" defTabSz="285124">
              <a:lnSpc>
                <a:spcPct val="60000"/>
              </a:lnSpc>
              <a:spcBef>
                <a:spcPts val="0"/>
              </a:spcBef>
              <a:buSzTx/>
              <a:buNone/>
              <a:defRPr sz="2775">
                <a:solidFill>
                  <a:srgbClr val="52565E"/>
                </a:solidFill>
              </a:defRPr>
            </a:lvl1pPr>
          </a:lstStyle>
          <a:p>
            <a:r>
              <a:t>Title Text</a:t>
            </a:r>
          </a:p>
        </p:txBody>
      </p:sp>
      <p:sp>
        <p:nvSpPr>
          <p:cNvPr id="125" name="Shape 125"/>
          <p:cNvSpPr>
            <a:spLocks noGrp="1"/>
          </p:cNvSpPr>
          <p:nvPr>
            <p:ph type="sldNum" sz="quarter" idx="2"/>
          </p:nvPr>
        </p:nvSpPr>
        <p:spPr>
          <a:xfrm>
            <a:off x="8896146" y="6547362"/>
            <a:ext cx="207394" cy="192966"/>
          </a:xfrm>
          <a:prstGeom prst="rect">
            <a:avLst/>
          </a:prstGeom>
        </p:spPr>
        <p:txBody>
          <a:bodyPr lIns="38400" tIns="38400" rIns="38400" bIns="38400" anchor="ctr"/>
          <a:lstStyle/>
          <a:p>
            <a:fld id="{86CB4B4D-7CA3-9044-876B-883B54F8677D}" type="slidenum">
              <a:rPr/>
              <a:pPr/>
              <a:t>‹#›</a:t>
            </a:fld>
            <a:endParaRPr/>
          </a:p>
        </p:txBody>
      </p:sp>
    </p:spTree>
    <p:extLst>
      <p:ext uri="{BB962C8B-B14F-4D97-AF65-F5344CB8AC3E}">
        <p14:creationId xmlns:p14="http://schemas.microsoft.com/office/powerpoint/2010/main" val="1204301375"/>
      </p:ext>
    </p:extLst>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title-yellow">
    <p:spTree>
      <p:nvGrpSpPr>
        <p:cNvPr id="1" name=""/>
        <p:cNvGrpSpPr/>
        <p:nvPr/>
      </p:nvGrpSpPr>
      <p:grpSpPr>
        <a:xfrm>
          <a:off x="0" y="0"/>
          <a:ext cx="0" cy="0"/>
          <a:chOff x="0" y="0"/>
          <a:chExt cx="0" cy="0"/>
        </a:xfrm>
      </p:grpSpPr>
      <p:sp>
        <p:nvSpPr>
          <p:cNvPr id="132" name="Shape 132"/>
          <p:cNvSpPr/>
          <p:nvPr/>
        </p:nvSpPr>
        <p:spPr>
          <a:xfrm>
            <a:off x="9" y="303"/>
            <a:ext cx="9144001" cy="889001"/>
          </a:xfrm>
          <a:prstGeom prst="rect">
            <a:avLst/>
          </a:prstGeom>
          <a:solidFill>
            <a:srgbClr val="FFC845"/>
          </a:solidFill>
          <a:ln w="12700">
            <a:miter lim="400000"/>
          </a:ln>
        </p:spPr>
        <p:txBody>
          <a:bodyPr lIns="16002" tIns="16002" rIns="16002" bIns="16002" anchor="ctr"/>
          <a:lstStyle/>
          <a:p>
            <a:pPr algn="ctr" defTabSz="260003" hangingPunct="0">
              <a:defRPr sz="3200">
                <a:solidFill>
                  <a:srgbClr val="FFFFFF"/>
                </a:solidFill>
                <a:latin typeface="Helvetica Light"/>
                <a:ea typeface="Helvetica Light"/>
                <a:cs typeface="Helvetica Light"/>
                <a:sym typeface="Helvetica Light"/>
              </a:defRPr>
            </a:pPr>
            <a:endParaRPr kumimoji="0" sz="2400" kern="0">
              <a:solidFill>
                <a:srgbClr val="FFFFFF"/>
              </a:solidFill>
              <a:latin typeface="Helvetica Light"/>
              <a:ea typeface="Helvetica Light"/>
              <a:cs typeface="Helvetica Light"/>
              <a:sym typeface="Helvetica Light"/>
            </a:endParaRPr>
          </a:p>
        </p:txBody>
      </p:sp>
      <p:sp>
        <p:nvSpPr>
          <p:cNvPr id="133" name="Shape 133"/>
          <p:cNvSpPr>
            <a:spLocks noGrp="1"/>
          </p:cNvSpPr>
          <p:nvPr>
            <p:ph type="sldNum" sz="quarter" idx="2"/>
          </p:nvPr>
        </p:nvSpPr>
        <p:spPr>
          <a:prstGeom prst="rect">
            <a:avLst/>
          </a:prstGeom>
        </p:spPr>
        <p:txBody>
          <a:bodyPr/>
          <a:lstStyle/>
          <a:p>
            <a:fld id="{86CB4B4D-7CA3-9044-876B-883B54F8677D}" type="slidenum">
              <a:rPr/>
              <a:pPr/>
              <a:t>‹#›</a:t>
            </a:fld>
            <a:endParaRPr/>
          </a:p>
        </p:txBody>
      </p:sp>
      <p:sp>
        <p:nvSpPr>
          <p:cNvPr id="134" name="Shape 134"/>
          <p:cNvSpPr>
            <a:spLocks noGrp="1"/>
          </p:cNvSpPr>
          <p:nvPr>
            <p:ph type="body" idx="1"/>
          </p:nvPr>
        </p:nvSpPr>
        <p:spPr>
          <a:prstGeom prst="rect">
            <a:avLst/>
          </a:prstGeom>
        </p:spPr>
        <p:txBody>
          <a:bodyPr/>
          <a:lstStyle>
            <a:lvl1pPr marL="200002" indent="-200002">
              <a:buSzPct val="75000"/>
              <a:buChar char="•"/>
            </a:lvl1pPr>
            <a:lvl2pPr marL="400004" indent="-200002">
              <a:buSzPct val="75000"/>
              <a:buChar char="•"/>
            </a:lvl2pPr>
            <a:lvl3pPr marL="600007" indent="-200002">
              <a:buSzPct val="75000"/>
              <a:buChar char="•"/>
            </a:lvl3pPr>
            <a:lvl4pPr marL="800010" indent="-200002">
              <a:buSzPct val="75000"/>
              <a:buChar char="•"/>
            </a:lvl4pPr>
            <a:lvl5pPr marL="1000013" indent="-200002">
              <a:buSzPct val="75000"/>
              <a:buChar char="•"/>
            </a:lvl5pPr>
          </a:lstStyle>
          <a:p>
            <a:r>
              <a:t>Body Level One</a:t>
            </a:r>
          </a:p>
          <a:p>
            <a:pPr lvl="1"/>
            <a:r>
              <a:t>Body Level Two</a:t>
            </a:r>
          </a:p>
          <a:p>
            <a:pPr lvl="2"/>
            <a:r>
              <a:t>Body Level Three</a:t>
            </a:r>
          </a:p>
          <a:p>
            <a:pPr lvl="3"/>
            <a:r>
              <a:t>Body Level Four</a:t>
            </a:r>
          </a:p>
          <a:p>
            <a:pPr lvl="4"/>
            <a:r>
              <a:t>Body Level Five</a:t>
            </a:r>
          </a:p>
        </p:txBody>
      </p:sp>
      <p:sp>
        <p:nvSpPr>
          <p:cNvPr id="135" name="Shape 135"/>
          <p:cNvSpPr>
            <a:spLocks noGrp="1"/>
          </p:cNvSpPr>
          <p:nvPr>
            <p:ph type="body" sz="quarter" idx="13"/>
          </p:nvPr>
        </p:nvSpPr>
        <p:spPr>
          <a:xfrm>
            <a:off x="119155" y="303"/>
            <a:ext cx="8905709" cy="889001"/>
          </a:xfrm>
          <a:prstGeom prst="rect">
            <a:avLst/>
          </a:prstGeom>
        </p:spPr>
        <p:txBody>
          <a:bodyPr/>
          <a:lstStyle>
            <a:lvl1pPr marL="0" indent="0">
              <a:lnSpc>
                <a:spcPct val="60000"/>
              </a:lnSpc>
              <a:spcBef>
                <a:spcPts val="0"/>
              </a:spcBef>
              <a:buSzTx/>
              <a:buNone/>
              <a:defRPr sz="2550">
                <a:solidFill>
                  <a:srgbClr val="52565E"/>
                </a:solidFill>
              </a:defRPr>
            </a:lvl1pPr>
          </a:lstStyle>
          <a:p>
            <a:r>
              <a:t>Title Text</a:t>
            </a:r>
          </a:p>
        </p:txBody>
      </p:sp>
    </p:spTree>
    <p:extLst>
      <p:ext uri="{BB962C8B-B14F-4D97-AF65-F5344CB8AC3E}">
        <p14:creationId xmlns:p14="http://schemas.microsoft.com/office/powerpoint/2010/main" val="269023442"/>
      </p:ext>
    </p:extLst>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frame-yellow">
    <p:spTree>
      <p:nvGrpSpPr>
        <p:cNvPr id="1" name=""/>
        <p:cNvGrpSpPr/>
        <p:nvPr/>
      </p:nvGrpSpPr>
      <p:grpSpPr>
        <a:xfrm>
          <a:off x="0" y="0"/>
          <a:ext cx="0" cy="0"/>
          <a:chOff x="0" y="0"/>
          <a:chExt cx="0" cy="0"/>
        </a:xfrm>
      </p:grpSpPr>
      <p:sp>
        <p:nvSpPr>
          <p:cNvPr id="142" name="Shape 142"/>
          <p:cNvSpPr/>
          <p:nvPr/>
        </p:nvSpPr>
        <p:spPr>
          <a:xfrm rot="18900000" flipH="1">
            <a:off x="-63014" y="362824"/>
            <a:ext cx="218212" cy="29094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FFC845"/>
          </a:solidFill>
          <a:ln w="12700">
            <a:miter lim="400000"/>
          </a:ln>
        </p:spPr>
        <p:txBody>
          <a:bodyPr lIns="16002" tIns="16002" rIns="16002" bIns="16002" anchor="ctr"/>
          <a:lstStyle/>
          <a:p>
            <a:pPr algn="ctr" defTabSz="260003" hangingPunct="0">
              <a:defRPr sz="3200">
                <a:solidFill>
                  <a:srgbClr val="FFC845"/>
                </a:solidFill>
                <a:latin typeface="Helvetica Light"/>
                <a:ea typeface="Helvetica Light"/>
                <a:cs typeface="Helvetica Light"/>
                <a:sym typeface="Helvetica Light"/>
              </a:defRPr>
            </a:pPr>
            <a:endParaRPr kumimoji="0" sz="2400" kern="0">
              <a:solidFill>
                <a:srgbClr val="FFC845"/>
              </a:solidFill>
              <a:latin typeface="Helvetica Light"/>
              <a:ea typeface="Helvetica Light"/>
              <a:cs typeface="Helvetica Light"/>
              <a:sym typeface="Helvetica Light"/>
            </a:endParaRPr>
          </a:p>
        </p:txBody>
      </p:sp>
      <p:sp>
        <p:nvSpPr>
          <p:cNvPr id="143" name="Shape 143"/>
          <p:cNvSpPr/>
          <p:nvPr/>
        </p:nvSpPr>
        <p:spPr>
          <a:xfrm>
            <a:off x="23819" y="31753"/>
            <a:ext cx="9096375" cy="6794501"/>
          </a:xfrm>
          <a:prstGeom prst="rect">
            <a:avLst/>
          </a:prstGeom>
          <a:ln w="127000">
            <a:solidFill>
              <a:srgbClr val="FFC845"/>
            </a:solidFill>
            <a:miter lim="400000"/>
          </a:ln>
        </p:spPr>
        <p:txBody>
          <a:bodyPr lIns="16002" tIns="16002" rIns="16002" bIns="16002" anchor="ctr"/>
          <a:lstStyle/>
          <a:p>
            <a:pPr algn="ctr" defTabSz="260003" hangingPunct="0">
              <a:defRPr sz="3200">
                <a:solidFill>
                  <a:srgbClr val="037EF3"/>
                </a:solidFill>
                <a:latin typeface="Helvetica Light"/>
                <a:ea typeface="Helvetica Light"/>
                <a:cs typeface="Helvetica Light"/>
                <a:sym typeface="Helvetica Light"/>
              </a:defRPr>
            </a:pPr>
            <a:endParaRPr kumimoji="0" sz="2400" kern="0">
              <a:solidFill>
                <a:srgbClr val="037EF3"/>
              </a:solidFill>
              <a:latin typeface="Helvetica Light"/>
              <a:ea typeface="Helvetica Light"/>
              <a:cs typeface="Helvetica Light"/>
              <a:sym typeface="Helvetica Light"/>
            </a:endParaRPr>
          </a:p>
        </p:txBody>
      </p:sp>
      <p:sp>
        <p:nvSpPr>
          <p:cNvPr id="144" name="Shape 144"/>
          <p:cNvSpPr>
            <a:spLocks noGrp="1"/>
          </p:cNvSpPr>
          <p:nvPr>
            <p:ph type="body" sz="quarter" idx="13"/>
          </p:nvPr>
        </p:nvSpPr>
        <p:spPr>
          <a:xfrm>
            <a:off x="444649" y="183619"/>
            <a:ext cx="8254706" cy="649364"/>
          </a:xfrm>
          <a:prstGeom prst="rect">
            <a:avLst/>
          </a:prstGeom>
        </p:spPr>
        <p:txBody>
          <a:bodyPr lIns="38400" tIns="38400" rIns="38400" bIns="38400"/>
          <a:lstStyle>
            <a:lvl1pPr marL="0" indent="0" defTabSz="285124">
              <a:lnSpc>
                <a:spcPct val="60000"/>
              </a:lnSpc>
              <a:spcBef>
                <a:spcPts val="0"/>
              </a:spcBef>
              <a:buSzTx/>
              <a:buNone/>
              <a:defRPr sz="2775">
                <a:solidFill>
                  <a:srgbClr val="52565E"/>
                </a:solidFill>
              </a:defRPr>
            </a:lvl1pPr>
          </a:lstStyle>
          <a:p>
            <a:r>
              <a:t>Title Text</a:t>
            </a:r>
          </a:p>
        </p:txBody>
      </p:sp>
      <p:sp>
        <p:nvSpPr>
          <p:cNvPr id="145" name="Shape 145"/>
          <p:cNvSpPr>
            <a:spLocks noGrp="1"/>
          </p:cNvSpPr>
          <p:nvPr>
            <p:ph type="sldNum" sz="quarter" idx="2"/>
          </p:nvPr>
        </p:nvSpPr>
        <p:spPr>
          <a:xfrm>
            <a:off x="8896146" y="6547362"/>
            <a:ext cx="207394" cy="192966"/>
          </a:xfrm>
          <a:prstGeom prst="rect">
            <a:avLst/>
          </a:prstGeom>
        </p:spPr>
        <p:txBody>
          <a:bodyPr lIns="38400" tIns="38400" rIns="38400" bIns="38400" anchor="ctr"/>
          <a:lstStyle/>
          <a:p>
            <a:fld id="{86CB4B4D-7CA3-9044-876B-883B54F8677D}" type="slidenum">
              <a:rPr/>
              <a:pPr/>
              <a:t>‹#›</a:t>
            </a:fld>
            <a:endParaRPr/>
          </a:p>
        </p:txBody>
      </p:sp>
    </p:spTree>
    <p:extLst>
      <p:ext uri="{BB962C8B-B14F-4D97-AF65-F5344CB8AC3E}">
        <p14:creationId xmlns:p14="http://schemas.microsoft.com/office/powerpoint/2010/main" val="1115277102"/>
      </p:ext>
    </p:extLst>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152" name="Shape 152"/>
          <p:cNvSpPr>
            <a:spLocks noGrp="1"/>
          </p:cNvSpPr>
          <p:nvPr>
            <p:ph type="pic" idx="13"/>
          </p:nvPr>
        </p:nvSpPr>
        <p:spPr>
          <a:xfrm>
            <a:off x="1172238" y="336551"/>
            <a:ext cx="6800850" cy="4368800"/>
          </a:xfrm>
          <a:prstGeom prst="rect">
            <a:avLst/>
          </a:prstGeom>
        </p:spPr>
        <p:txBody>
          <a:bodyPr lIns="38400" tIns="19202" rIns="38400" bIns="19202" anchor="t">
            <a:noAutofit/>
          </a:bodyPr>
          <a:lstStyle/>
          <a:p>
            <a:endParaRPr/>
          </a:p>
        </p:txBody>
      </p:sp>
      <p:sp>
        <p:nvSpPr>
          <p:cNvPr id="153" name="Shape 153"/>
          <p:cNvSpPr>
            <a:spLocks noGrp="1"/>
          </p:cNvSpPr>
          <p:nvPr>
            <p:ph type="title"/>
          </p:nvPr>
        </p:nvSpPr>
        <p:spPr>
          <a:xfrm>
            <a:off x="238125" y="4724401"/>
            <a:ext cx="8667750" cy="1003300"/>
          </a:xfrm>
          <a:prstGeom prst="rect">
            <a:avLst/>
          </a:prstGeom>
        </p:spPr>
        <p:txBody>
          <a:bodyPr anchor="b"/>
          <a:lstStyle>
            <a:lvl1pPr>
              <a:defRPr>
                <a:solidFill>
                  <a:srgbClr val="000000"/>
                </a:solidFill>
              </a:defRPr>
            </a:lvl1pPr>
          </a:lstStyle>
          <a:p>
            <a:r>
              <a:t>Title Text</a:t>
            </a:r>
          </a:p>
        </p:txBody>
      </p:sp>
      <p:sp>
        <p:nvSpPr>
          <p:cNvPr id="154" name="Shape 154"/>
          <p:cNvSpPr>
            <a:spLocks noGrp="1"/>
          </p:cNvSpPr>
          <p:nvPr>
            <p:ph type="body" sz="quarter" idx="1"/>
          </p:nvPr>
        </p:nvSpPr>
        <p:spPr>
          <a:xfrm>
            <a:off x="238125" y="5759460"/>
            <a:ext cx="8667750" cy="793751"/>
          </a:xfrm>
          <a:prstGeom prst="rect">
            <a:avLst/>
          </a:prstGeom>
        </p:spPr>
        <p:txBody>
          <a:bodyPr anchor="t"/>
          <a:lstStyle>
            <a:lvl1pPr marL="0" indent="0">
              <a:spcBef>
                <a:spcPts val="0"/>
              </a:spcBef>
              <a:buSzTx/>
              <a:buNone/>
              <a:defRPr sz="1350">
                <a:latin typeface="Lato Light"/>
                <a:ea typeface="Lato Light"/>
                <a:cs typeface="Lato Light"/>
                <a:sym typeface="Lato Light"/>
              </a:defRPr>
            </a:lvl1pPr>
            <a:lvl2pPr marL="0" indent="72002">
              <a:spcBef>
                <a:spcPts val="0"/>
              </a:spcBef>
              <a:buSzTx/>
              <a:buNone/>
              <a:defRPr sz="1350">
                <a:latin typeface="Lato Light"/>
                <a:ea typeface="Lato Light"/>
                <a:cs typeface="Lato Light"/>
                <a:sym typeface="Lato Light"/>
              </a:defRPr>
            </a:lvl2pPr>
            <a:lvl3pPr marL="0" indent="144002">
              <a:spcBef>
                <a:spcPts val="0"/>
              </a:spcBef>
              <a:buSzTx/>
              <a:buNone/>
              <a:defRPr sz="1350">
                <a:latin typeface="Lato Light"/>
                <a:ea typeface="Lato Light"/>
                <a:cs typeface="Lato Light"/>
                <a:sym typeface="Lato Light"/>
              </a:defRPr>
            </a:lvl3pPr>
            <a:lvl4pPr marL="0" indent="216004">
              <a:spcBef>
                <a:spcPts val="0"/>
              </a:spcBef>
              <a:buSzTx/>
              <a:buNone/>
              <a:defRPr sz="1350">
                <a:latin typeface="Lato Light"/>
                <a:ea typeface="Lato Light"/>
                <a:cs typeface="Lato Light"/>
                <a:sym typeface="Lato Light"/>
              </a:defRPr>
            </a:lvl4pPr>
            <a:lvl5pPr marL="0" indent="288005">
              <a:spcBef>
                <a:spcPts val="0"/>
              </a:spcBef>
              <a:buSzTx/>
              <a:buNone/>
              <a:defRPr sz="1350">
                <a:latin typeface="Lato Light"/>
                <a:ea typeface="Lato Light"/>
                <a:cs typeface="Lato Light"/>
                <a:sym typeface="Lato Light"/>
              </a:defRPr>
            </a:lvl5pPr>
          </a:lstStyle>
          <a:p>
            <a:r>
              <a:t>Body Level One</a:t>
            </a:r>
          </a:p>
          <a:p>
            <a:pPr lvl="1"/>
            <a:r>
              <a:t>Body Level Two</a:t>
            </a:r>
          </a:p>
          <a:p>
            <a:pPr lvl="2"/>
            <a:r>
              <a:t>Body Level Three</a:t>
            </a:r>
          </a:p>
          <a:p>
            <a:pPr lvl="3"/>
            <a:r>
              <a:t>Body Level Four</a:t>
            </a:r>
          </a:p>
          <a:p>
            <a:pPr lvl="4"/>
            <a:r>
              <a:t>Body Level Five</a:t>
            </a:r>
          </a:p>
        </p:txBody>
      </p:sp>
      <p:sp>
        <p:nvSpPr>
          <p:cNvPr id="155" name="Shape 155"/>
          <p:cNvSpPr>
            <a:spLocks noGrp="1"/>
          </p:cNvSpPr>
          <p:nvPr>
            <p:ph type="sldNum" sz="quarter" idx="2"/>
          </p:nvPr>
        </p:nvSpPr>
        <p:spPr>
          <a:xfrm>
            <a:off x="4493826" y="6540511"/>
            <a:ext cx="172932" cy="158505"/>
          </a:xfrm>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351758697"/>
      </p:ext>
    </p:extLst>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162" name="Shape 162"/>
          <p:cNvSpPr>
            <a:spLocks noGrp="1"/>
          </p:cNvSpPr>
          <p:nvPr>
            <p:ph type="title"/>
          </p:nvPr>
        </p:nvSpPr>
        <p:spPr>
          <a:prstGeom prst="rect">
            <a:avLst/>
          </a:prstGeom>
        </p:spPr>
        <p:txBody>
          <a:bodyPr/>
          <a:lstStyle/>
          <a:p>
            <a:r>
              <a:t>Title Text</a:t>
            </a:r>
          </a:p>
        </p:txBody>
      </p:sp>
      <p:sp>
        <p:nvSpPr>
          <p:cNvPr id="163" name="Shape 163"/>
          <p:cNvSpPr>
            <a:spLocks noGrp="1"/>
          </p:cNvSpPr>
          <p:nvPr>
            <p:ph type="body" idx="1"/>
          </p:nvPr>
        </p:nvSpPr>
        <p:spPr>
          <a:prstGeom prst="rect">
            <a:avLst/>
          </a:prstGeom>
        </p:spPr>
        <p:txBody>
          <a:bodyPr/>
          <a:lstStyle>
            <a:lvl1pPr marL="200002" indent="-200002">
              <a:buSzPct val="75000"/>
              <a:buChar char="•"/>
            </a:lvl1pPr>
            <a:lvl2pPr marL="400004" indent="-200002">
              <a:buSzPct val="75000"/>
              <a:buChar char="•"/>
            </a:lvl2pPr>
            <a:lvl3pPr marL="600007" indent="-200002">
              <a:buSzPct val="75000"/>
              <a:buChar char="•"/>
            </a:lvl3pPr>
            <a:lvl4pPr marL="800010" indent="-200002">
              <a:buSzPct val="75000"/>
              <a:buChar char="•"/>
            </a:lvl4pPr>
            <a:lvl5pPr marL="1000013" indent="-200002">
              <a:buSzPct val="75000"/>
              <a:buChar char="•"/>
            </a:lvl5pPr>
          </a:lstStyle>
          <a:p>
            <a:r>
              <a:t>Body Level One</a:t>
            </a:r>
          </a:p>
          <a:p>
            <a:pPr lvl="1"/>
            <a:r>
              <a:t>Body Level Two</a:t>
            </a:r>
          </a:p>
          <a:p>
            <a:pPr lvl="2"/>
            <a:r>
              <a:t>Body Level Three</a:t>
            </a:r>
          </a:p>
          <a:p>
            <a:pPr lvl="3"/>
            <a:r>
              <a:t>Body Level Four</a:t>
            </a:r>
          </a:p>
          <a:p>
            <a:pPr lvl="4"/>
            <a:r>
              <a:t>Body Level Five</a:t>
            </a:r>
          </a:p>
        </p:txBody>
      </p:sp>
      <p:sp>
        <p:nvSpPr>
          <p:cNvPr id="164" name="Shape 164"/>
          <p:cNvSpPr>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2069105233"/>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787C19EE-7A20-A641-B573-AF4A8DE300C6}" type="datetime1">
              <a:rPr kumimoji="1" lang="ja-JP" altLang="en-US" smtClean="0"/>
              <a:t>2016/11/14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B34D8B9C-964F-E047-AC18-7FA4A902B7E1}" type="slidenum">
              <a:rPr kumimoji="1" lang="ja-JP" altLang="en-US" smtClean="0"/>
              <a:t>‹#›</a:t>
            </a:fld>
            <a:endParaRPr kumimoji="1" lang="ja-JP" altLang="en-US"/>
          </a:p>
        </p:txBody>
      </p:sp>
    </p:spTree>
    <p:extLst>
      <p:ext uri="{BB962C8B-B14F-4D97-AF65-F5344CB8AC3E}">
        <p14:creationId xmlns:p14="http://schemas.microsoft.com/office/powerpoint/2010/main" val="101441912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171" name="Shape 171"/>
          <p:cNvSpPr>
            <a:spLocks noGrp="1"/>
          </p:cNvSpPr>
          <p:nvPr>
            <p:ph type="body" idx="1"/>
          </p:nvPr>
        </p:nvSpPr>
        <p:spPr>
          <a:xfrm>
            <a:off x="633419" y="889010"/>
            <a:ext cx="7877175" cy="5073651"/>
          </a:xfrm>
          <a:prstGeom prst="rect">
            <a:avLst/>
          </a:prstGeom>
        </p:spPr>
        <p:txBody>
          <a:bodyPr/>
          <a:lstStyle>
            <a:lvl1pPr marL="200002" indent="-200002">
              <a:buSzPct val="75000"/>
              <a:buChar char="•"/>
            </a:lvl1pPr>
            <a:lvl2pPr marL="400004" indent="-200002">
              <a:buSzPct val="75000"/>
              <a:buChar char="•"/>
            </a:lvl2pPr>
            <a:lvl3pPr marL="600007" indent="-200002">
              <a:buSzPct val="75000"/>
              <a:buChar char="•"/>
            </a:lvl3pPr>
            <a:lvl4pPr marL="800010" indent="-200002">
              <a:buSzPct val="75000"/>
              <a:buChar char="•"/>
            </a:lvl4pPr>
            <a:lvl5pPr marL="1000013" indent="-200002">
              <a:buSzPct val="75000"/>
              <a:buChar char="•"/>
            </a:lvl5pPr>
          </a:lstStyle>
          <a:p>
            <a:r>
              <a:t>Body Level One</a:t>
            </a:r>
          </a:p>
          <a:p>
            <a:pPr lvl="1"/>
            <a:r>
              <a:t>Body Level Two</a:t>
            </a:r>
          </a:p>
          <a:p>
            <a:pPr lvl="2"/>
            <a:r>
              <a:t>Body Level Three</a:t>
            </a:r>
          </a:p>
          <a:p>
            <a:pPr lvl="3"/>
            <a:r>
              <a:t>Body Level Four</a:t>
            </a:r>
          </a:p>
          <a:p>
            <a:pPr lvl="4"/>
            <a:r>
              <a:t>Body Level Five</a:t>
            </a:r>
          </a:p>
        </p:txBody>
      </p:sp>
      <p:sp>
        <p:nvSpPr>
          <p:cNvPr id="172" name="Shape 172"/>
          <p:cNvSpPr>
            <a:spLocks noGrp="1"/>
          </p:cNvSpPr>
          <p:nvPr>
            <p:ph type="sldNum" sz="quarter" idx="2"/>
          </p:nvPr>
        </p:nvSpPr>
        <p:spPr>
          <a:xfrm>
            <a:off x="4493826" y="6540511"/>
            <a:ext cx="172932" cy="158505"/>
          </a:xfrm>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1684208342"/>
      </p:ext>
    </p:extLst>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179" name="Shape 179"/>
          <p:cNvSpPr>
            <a:spLocks noGrp="1"/>
          </p:cNvSpPr>
          <p:nvPr>
            <p:ph type="body" sz="quarter" idx="13"/>
          </p:nvPr>
        </p:nvSpPr>
        <p:spPr>
          <a:xfrm>
            <a:off x="895359" y="4476750"/>
            <a:ext cx="7358063" cy="227755"/>
          </a:xfrm>
          <a:prstGeom prst="rect">
            <a:avLst/>
          </a:prstGeom>
        </p:spPr>
        <p:txBody>
          <a:bodyPr anchor="t">
            <a:spAutoFit/>
          </a:bodyPr>
          <a:lstStyle>
            <a:lvl1pPr marL="0" indent="0" algn="ctr">
              <a:spcBef>
                <a:spcPts val="0"/>
              </a:spcBef>
              <a:buSzTx/>
              <a:buNone/>
              <a:defRPr sz="1200">
                <a:latin typeface="Lato Light"/>
                <a:ea typeface="Lato Light"/>
                <a:cs typeface="Lato Light"/>
                <a:sym typeface="Lato Light"/>
              </a:defRPr>
            </a:lvl1pPr>
          </a:lstStyle>
          <a:p>
            <a:r>
              <a:t>–Johnny Appleseed</a:t>
            </a:r>
          </a:p>
        </p:txBody>
      </p:sp>
      <p:sp>
        <p:nvSpPr>
          <p:cNvPr id="180" name="Shape 180"/>
          <p:cNvSpPr>
            <a:spLocks noGrp="1"/>
          </p:cNvSpPr>
          <p:nvPr>
            <p:ph type="body" sz="quarter" idx="14"/>
          </p:nvPr>
        </p:nvSpPr>
        <p:spPr>
          <a:xfrm>
            <a:off x="895359" y="3096359"/>
            <a:ext cx="7358063" cy="297004"/>
          </a:xfrm>
          <a:prstGeom prst="rect">
            <a:avLst/>
          </a:prstGeom>
        </p:spPr>
        <p:txBody>
          <a:bodyPr>
            <a:spAutoFit/>
          </a:bodyPr>
          <a:lstStyle>
            <a:lvl1pPr marL="0" indent="0" algn="ctr">
              <a:spcBef>
                <a:spcPts val="0"/>
              </a:spcBef>
              <a:buSzTx/>
              <a:buNone/>
              <a:defRPr>
                <a:latin typeface="Lato Regular"/>
                <a:ea typeface="Lato Regular"/>
                <a:cs typeface="Lato Regular"/>
                <a:sym typeface="Lato Regular"/>
              </a:defRPr>
            </a:lvl1pPr>
          </a:lstStyle>
          <a:p>
            <a:r>
              <a:t>“Type a quote here.” </a:t>
            </a:r>
          </a:p>
        </p:txBody>
      </p:sp>
      <p:sp>
        <p:nvSpPr>
          <p:cNvPr id="181" name="Shape 181"/>
          <p:cNvSpPr>
            <a:spLocks noGrp="1"/>
          </p:cNvSpPr>
          <p:nvPr>
            <p:ph type="sldNum" sz="quarter" idx="2"/>
          </p:nvPr>
        </p:nvSpPr>
        <p:spPr>
          <a:xfrm>
            <a:off x="4493826" y="6540511"/>
            <a:ext cx="172932" cy="158505"/>
          </a:xfrm>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169542278"/>
      </p:ext>
    </p:extLst>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188" name="Shape 188"/>
          <p:cNvSpPr>
            <a:spLocks noGrp="1"/>
          </p:cNvSpPr>
          <p:nvPr>
            <p:ph type="pic" sz="half" idx="13"/>
          </p:nvPr>
        </p:nvSpPr>
        <p:spPr>
          <a:xfrm>
            <a:off x="4937249" y="552451"/>
            <a:ext cx="3571875" cy="5753100"/>
          </a:xfrm>
          <a:prstGeom prst="rect">
            <a:avLst/>
          </a:prstGeom>
        </p:spPr>
        <p:txBody>
          <a:bodyPr lIns="38400" tIns="19202" rIns="38400" bIns="19202" anchor="t">
            <a:noAutofit/>
          </a:bodyPr>
          <a:lstStyle/>
          <a:p>
            <a:endParaRPr/>
          </a:p>
        </p:txBody>
      </p:sp>
      <p:sp>
        <p:nvSpPr>
          <p:cNvPr id="189" name="Shape 189"/>
          <p:cNvSpPr>
            <a:spLocks noGrp="1"/>
          </p:cNvSpPr>
          <p:nvPr>
            <p:ph type="title"/>
          </p:nvPr>
        </p:nvSpPr>
        <p:spPr>
          <a:xfrm>
            <a:off x="619134" y="552451"/>
            <a:ext cx="3833813" cy="2806700"/>
          </a:xfrm>
          <a:prstGeom prst="rect">
            <a:avLst/>
          </a:prstGeom>
        </p:spPr>
        <p:txBody>
          <a:bodyPr/>
          <a:lstStyle>
            <a:lvl1pPr algn="ctr" defTabSz="260003">
              <a:lnSpc>
                <a:spcPct val="100000"/>
              </a:lnSpc>
              <a:defRPr sz="2625">
                <a:solidFill>
                  <a:srgbClr val="000000"/>
                </a:solidFill>
              </a:defRPr>
            </a:lvl1pPr>
          </a:lstStyle>
          <a:p>
            <a:r>
              <a:t>Title Text</a:t>
            </a:r>
          </a:p>
        </p:txBody>
      </p:sp>
      <p:sp>
        <p:nvSpPr>
          <p:cNvPr id="190" name="Shape 190"/>
          <p:cNvSpPr>
            <a:spLocks noGrp="1"/>
          </p:cNvSpPr>
          <p:nvPr>
            <p:ph type="body" sz="quarter" idx="1"/>
          </p:nvPr>
        </p:nvSpPr>
        <p:spPr>
          <a:xfrm>
            <a:off x="619134" y="3422651"/>
            <a:ext cx="3833813" cy="2882900"/>
          </a:xfrm>
          <a:prstGeom prst="rect">
            <a:avLst/>
          </a:prstGeom>
        </p:spPr>
        <p:txBody>
          <a:bodyPr anchor="t"/>
          <a:lstStyle>
            <a:lvl1pPr marL="0" indent="0">
              <a:spcBef>
                <a:spcPts val="0"/>
              </a:spcBef>
              <a:buSzTx/>
              <a:buNone/>
              <a:defRPr sz="1350"/>
            </a:lvl1pPr>
            <a:lvl2pPr marL="0" indent="72002">
              <a:spcBef>
                <a:spcPts val="0"/>
              </a:spcBef>
              <a:buSzTx/>
              <a:buNone/>
              <a:defRPr sz="1350"/>
            </a:lvl2pPr>
            <a:lvl3pPr marL="0" indent="144002">
              <a:spcBef>
                <a:spcPts val="0"/>
              </a:spcBef>
              <a:buSzTx/>
              <a:buNone/>
              <a:defRPr sz="1350"/>
            </a:lvl3pPr>
            <a:lvl4pPr marL="0" indent="216004">
              <a:spcBef>
                <a:spcPts val="0"/>
              </a:spcBef>
              <a:buSzTx/>
              <a:buNone/>
              <a:defRPr sz="1350"/>
            </a:lvl4pPr>
            <a:lvl5pPr marL="0" indent="288005">
              <a:spcBef>
                <a:spcPts val="0"/>
              </a:spcBef>
              <a:buSzTx/>
              <a:buNone/>
              <a:defRPr sz="1350"/>
            </a:lvl5pPr>
          </a:lstStyle>
          <a:p>
            <a:r>
              <a:t>Body Level One</a:t>
            </a:r>
          </a:p>
          <a:p>
            <a:pPr lvl="1"/>
            <a:r>
              <a:t>Body Level Two</a:t>
            </a:r>
          </a:p>
          <a:p>
            <a:pPr lvl="2"/>
            <a:r>
              <a:t>Body Level Three</a:t>
            </a:r>
          </a:p>
          <a:p>
            <a:pPr lvl="3"/>
            <a:r>
              <a:t>Body Level Four</a:t>
            </a:r>
          </a:p>
          <a:p>
            <a:pPr lvl="4"/>
            <a:r>
              <a:t>Body Level Five</a:t>
            </a:r>
          </a:p>
        </p:txBody>
      </p:sp>
      <p:sp>
        <p:nvSpPr>
          <p:cNvPr id="191" name="Shape 191"/>
          <p:cNvSpPr>
            <a:spLocks noGrp="1"/>
          </p:cNvSpPr>
          <p:nvPr>
            <p:ph type="sldNum" sz="quarter" idx="2"/>
          </p:nvPr>
        </p:nvSpPr>
        <p:spPr>
          <a:xfrm>
            <a:off x="4493826" y="6540511"/>
            <a:ext cx="172932" cy="158505"/>
          </a:xfrm>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525862470"/>
      </p:ext>
    </p:extLst>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198" name="Shape 198"/>
          <p:cNvSpPr>
            <a:spLocks noGrp="1"/>
          </p:cNvSpPr>
          <p:nvPr>
            <p:ph type="pic" sz="half" idx="13"/>
          </p:nvPr>
        </p:nvSpPr>
        <p:spPr>
          <a:xfrm>
            <a:off x="4938719" y="1619256"/>
            <a:ext cx="3571875" cy="4603751"/>
          </a:xfrm>
          <a:prstGeom prst="rect">
            <a:avLst/>
          </a:prstGeom>
        </p:spPr>
        <p:txBody>
          <a:bodyPr lIns="38400" tIns="19202" rIns="38400" bIns="19202" anchor="t">
            <a:noAutofit/>
          </a:bodyPr>
          <a:lstStyle/>
          <a:p>
            <a:endParaRPr/>
          </a:p>
        </p:txBody>
      </p:sp>
      <p:sp>
        <p:nvSpPr>
          <p:cNvPr id="199" name="Shape 199"/>
          <p:cNvSpPr>
            <a:spLocks noGrp="1"/>
          </p:cNvSpPr>
          <p:nvPr>
            <p:ph type="title"/>
          </p:nvPr>
        </p:nvSpPr>
        <p:spPr>
          <a:prstGeom prst="rect">
            <a:avLst/>
          </a:prstGeom>
        </p:spPr>
        <p:txBody>
          <a:bodyPr/>
          <a:lstStyle>
            <a:lvl1pPr>
              <a:defRPr>
                <a:solidFill>
                  <a:srgbClr val="000000"/>
                </a:solidFill>
              </a:defRPr>
            </a:lvl1pPr>
          </a:lstStyle>
          <a:p>
            <a:r>
              <a:t>Title Text</a:t>
            </a:r>
          </a:p>
        </p:txBody>
      </p:sp>
      <p:sp>
        <p:nvSpPr>
          <p:cNvPr id="200" name="Shape 200"/>
          <p:cNvSpPr>
            <a:spLocks noGrp="1"/>
          </p:cNvSpPr>
          <p:nvPr>
            <p:ph type="body" sz="half" idx="1"/>
          </p:nvPr>
        </p:nvSpPr>
        <p:spPr>
          <a:xfrm>
            <a:off x="633413" y="1619256"/>
            <a:ext cx="3752850" cy="4603751"/>
          </a:xfrm>
          <a:prstGeom prst="rect">
            <a:avLst/>
          </a:prstGeom>
        </p:spPr>
        <p:txBody>
          <a:bodyPr/>
          <a:lstStyle>
            <a:lvl1pPr marL="93867" indent="-93867">
              <a:spcBef>
                <a:spcPts val="1418"/>
              </a:spcBef>
              <a:buSzPct val="75000"/>
              <a:buChar char="•"/>
              <a:defRPr sz="750"/>
            </a:lvl1pPr>
            <a:lvl2pPr marL="269870" indent="-93867">
              <a:spcBef>
                <a:spcPts val="1418"/>
              </a:spcBef>
              <a:buSzPct val="75000"/>
              <a:buChar char="•"/>
              <a:defRPr sz="750"/>
            </a:lvl2pPr>
            <a:lvl3pPr marL="445872" indent="-93867">
              <a:spcBef>
                <a:spcPts val="1418"/>
              </a:spcBef>
              <a:buSzPct val="75000"/>
              <a:buChar char="•"/>
              <a:defRPr sz="750"/>
            </a:lvl3pPr>
            <a:lvl4pPr marL="621875" indent="-93867">
              <a:spcBef>
                <a:spcPts val="1418"/>
              </a:spcBef>
              <a:buSzPct val="75000"/>
              <a:buChar char="•"/>
              <a:defRPr sz="750"/>
            </a:lvl4pPr>
            <a:lvl5pPr marL="797875" indent="-93867">
              <a:spcBef>
                <a:spcPts val="1418"/>
              </a:spcBef>
              <a:buSzPct val="75000"/>
              <a:buChar char="•"/>
              <a:defRPr sz="750"/>
            </a:lvl5pPr>
          </a:lstStyle>
          <a:p>
            <a:r>
              <a:t>Body Level One</a:t>
            </a:r>
          </a:p>
          <a:p>
            <a:pPr lvl="1"/>
            <a:r>
              <a:t>Body Level Two</a:t>
            </a:r>
          </a:p>
          <a:p>
            <a:pPr lvl="2"/>
            <a:r>
              <a:t>Body Level Three</a:t>
            </a:r>
          </a:p>
          <a:p>
            <a:pPr lvl="3"/>
            <a:r>
              <a:t>Body Level Four</a:t>
            </a:r>
          </a:p>
          <a:p>
            <a:pPr lvl="4"/>
            <a:r>
              <a:t>Body Level Five</a:t>
            </a:r>
          </a:p>
        </p:txBody>
      </p:sp>
      <p:sp>
        <p:nvSpPr>
          <p:cNvPr id="201" name="Shape 201"/>
          <p:cNvSpPr>
            <a:spLocks noGrp="1"/>
          </p:cNvSpPr>
          <p:nvPr>
            <p:ph type="sldNum" sz="quarter" idx="2"/>
          </p:nvPr>
        </p:nvSpPr>
        <p:spPr>
          <a:xfrm>
            <a:off x="4493826" y="6540511"/>
            <a:ext cx="172932" cy="158505"/>
          </a:xfrm>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367868488"/>
      </p:ext>
    </p:extLst>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208" name="Shape 208"/>
          <p:cNvSpPr>
            <a:spLocks noGrp="1"/>
          </p:cNvSpPr>
          <p:nvPr>
            <p:ph type="pic" sz="quarter" idx="13"/>
          </p:nvPr>
        </p:nvSpPr>
        <p:spPr>
          <a:xfrm>
            <a:off x="5910265" y="3524260"/>
            <a:ext cx="2776538" cy="2774951"/>
          </a:xfrm>
          <a:prstGeom prst="rect">
            <a:avLst/>
          </a:prstGeom>
        </p:spPr>
        <p:txBody>
          <a:bodyPr lIns="38400" tIns="19202" rIns="38400" bIns="19202" anchor="t">
            <a:noAutofit/>
          </a:bodyPr>
          <a:lstStyle/>
          <a:p>
            <a:endParaRPr/>
          </a:p>
        </p:txBody>
      </p:sp>
      <p:sp>
        <p:nvSpPr>
          <p:cNvPr id="209" name="Shape 209"/>
          <p:cNvSpPr>
            <a:spLocks noGrp="1"/>
          </p:cNvSpPr>
          <p:nvPr>
            <p:ph type="pic" sz="quarter" idx="14"/>
          </p:nvPr>
        </p:nvSpPr>
        <p:spPr>
          <a:xfrm>
            <a:off x="5910265" y="565150"/>
            <a:ext cx="2776538" cy="2774951"/>
          </a:xfrm>
          <a:prstGeom prst="rect">
            <a:avLst/>
          </a:prstGeom>
        </p:spPr>
        <p:txBody>
          <a:bodyPr lIns="38400" tIns="19202" rIns="38400" bIns="19202" anchor="t">
            <a:noAutofit/>
          </a:bodyPr>
          <a:lstStyle/>
          <a:p>
            <a:endParaRPr/>
          </a:p>
        </p:txBody>
      </p:sp>
      <p:sp>
        <p:nvSpPr>
          <p:cNvPr id="210" name="Shape 210"/>
          <p:cNvSpPr>
            <a:spLocks noGrp="1"/>
          </p:cNvSpPr>
          <p:nvPr>
            <p:ph type="pic" idx="15"/>
          </p:nvPr>
        </p:nvSpPr>
        <p:spPr>
          <a:xfrm>
            <a:off x="452438" y="565156"/>
            <a:ext cx="5314950" cy="5734051"/>
          </a:xfrm>
          <a:prstGeom prst="rect">
            <a:avLst/>
          </a:prstGeom>
        </p:spPr>
        <p:txBody>
          <a:bodyPr lIns="38400" tIns="19202" rIns="38400" bIns="19202" anchor="t">
            <a:noAutofit/>
          </a:bodyPr>
          <a:lstStyle/>
          <a:p>
            <a:endParaRPr/>
          </a:p>
        </p:txBody>
      </p:sp>
      <p:sp>
        <p:nvSpPr>
          <p:cNvPr id="211" name="Shape 211"/>
          <p:cNvSpPr>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513443783"/>
      </p:ext>
    </p:extLst>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218" name="Shape 218"/>
          <p:cNvSpPr>
            <a:spLocks noGrp="1"/>
          </p:cNvSpPr>
          <p:nvPr>
            <p:ph type="pic" idx="13"/>
          </p:nvPr>
        </p:nvSpPr>
        <p:spPr>
          <a:xfrm>
            <a:off x="0" y="0"/>
            <a:ext cx="9144000" cy="6858000"/>
          </a:xfrm>
          <a:prstGeom prst="rect">
            <a:avLst/>
          </a:prstGeom>
        </p:spPr>
        <p:txBody>
          <a:bodyPr lIns="38400" tIns="19202" rIns="38400" bIns="19202" anchor="t">
            <a:noAutofit/>
          </a:bodyPr>
          <a:lstStyle/>
          <a:p>
            <a:endParaRPr/>
          </a:p>
        </p:txBody>
      </p:sp>
      <p:sp>
        <p:nvSpPr>
          <p:cNvPr id="219" name="Shape 219"/>
          <p:cNvSpPr>
            <a:spLocks noGrp="1"/>
          </p:cNvSpPr>
          <p:nvPr>
            <p:ph type="sldNum" sz="quarter" idx="2"/>
          </p:nvPr>
        </p:nvSpPr>
        <p:spPr>
          <a:xfrm>
            <a:off x="4493826" y="6540511"/>
            <a:ext cx="172932" cy="158505"/>
          </a:xfrm>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1184723394"/>
      </p:ext>
    </p:extLst>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226" name="Shape 226"/>
          <p:cNvSpPr>
            <a:spLocks noGrp="1"/>
          </p:cNvSpPr>
          <p:nvPr>
            <p:ph type="sldNum" sz="quarter" idx="2"/>
          </p:nvPr>
        </p:nvSpPr>
        <p:spPr>
          <a:xfrm>
            <a:off x="4493826" y="6540511"/>
            <a:ext cx="172932" cy="158505"/>
          </a:xfrm>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1735649688"/>
      </p:ext>
    </p:extLst>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type="tx">
  <p:cSld name="タイトルとコンテンツ">
    <p:spTree>
      <p:nvGrpSpPr>
        <p:cNvPr id="1" name=""/>
        <p:cNvGrpSpPr/>
        <p:nvPr/>
      </p:nvGrpSpPr>
      <p:grpSpPr>
        <a:xfrm>
          <a:off x="0" y="0"/>
          <a:ext cx="0" cy="0"/>
          <a:chOff x="0" y="0"/>
          <a:chExt cx="0" cy="0"/>
        </a:xfrm>
      </p:grpSpPr>
      <p:sp>
        <p:nvSpPr>
          <p:cNvPr id="233" name="Shape 233"/>
          <p:cNvSpPr>
            <a:spLocks noGrp="1"/>
          </p:cNvSpPr>
          <p:nvPr>
            <p:ph type="title"/>
          </p:nvPr>
        </p:nvSpPr>
        <p:spPr>
          <a:xfrm>
            <a:off x="1485900" y="274650"/>
            <a:ext cx="6172200" cy="1143001"/>
          </a:xfrm>
          <a:prstGeom prst="rect">
            <a:avLst/>
          </a:prstGeom>
        </p:spPr>
        <p:txBody>
          <a:bodyPr lIns="38400" tIns="38400" rIns="38400" bIns="38400"/>
          <a:lstStyle>
            <a:lvl1pPr>
              <a:lnSpc>
                <a:spcPct val="100000"/>
              </a:lnSpc>
              <a:defRPr>
                <a:solidFill>
                  <a:srgbClr val="000000"/>
                </a:solidFill>
                <a:latin typeface="Calibri"/>
                <a:ea typeface="Calibri"/>
                <a:cs typeface="Calibri"/>
                <a:sym typeface="Calibri"/>
              </a:defRPr>
            </a:lvl1pPr>
          </a:lstStyle>
          <a:p>
            <a:r>
              <a:t>Title Text</a:t>
            </a:r>
          </a:p>
        </p:txBody>
      </p:sp>
      <p:sp>
        <p:nvSpPr>
          <p:cNvPr id="234" name="Shape 234"/>
          <p:cNvSpPr>
            <a:spLocks noGrp="1"/>
          </p:cNvSpPr>
          <p:nvPr>
            <p:ph type="body" idx="1"/>
          </p:nvPr>
        </p:nvSpPr>
        <p:spPr>
          <a:xfrm>
            <a:off x="1485900" y="1600206"/>
            <a:ext cx="6172200" cy="4525963"/>
          </a:xfrm>
          <a:prstGeom prst="rect">
            <a:avLst/>
          </a:prstGeom>
        </p:spPr>
        <p:txBody>
          <a:bodyPr lIns="38400" tIns="38400" rIns="38400" bIns="38400" anchor="t"/>
          <a:lstStyle>
            <a:lvl1pPr marL="216004" indent="-216004" defTabSz="288005">
              <a:spcBef>
                <a:spcPts val="472"/>
              </a:spcBef>
              <a:buFont typeface="Arial"/>
              <a:buChar char="•"/>
              <a:defRPr sz="2025">
                <a:latin typeface="Calibri"/>
                <a:ea typeface="Calibri"/>
                <a:cs typeface="Calibri"/>
                <a:sym typeface="Calibri"/>
              </a:defRPr>
            </a:lvl1pPr>
            <a:lvl2pPr marL="349719" indent="-205717" defTabSz="288005">
              <a:spcBef>
                <a:spcPts val="472"/>
              </a:spcBef>
              <a:buFont typeface="Arial"/>
              <a:buChar char="–"/>
              <a:defRPr sz="2025">
                <a:latin typeface="Calibri"/>
                <a:ea typeface="Calibri"/>
                <a:cs typeface="Calibri"/>
                <a:sym typeface="Calibri"/>
              </a:defRPr>
            </a:lvl2pPr>
            <a:lvl3pPr marL="480006" indent="-192003" defTabSz="288005">
              <a:spcBef>
                <a:spcPts val="472"/>
              </a:spcBef>
              <a:buFont typeface="Arial"/>
              <a:buChar char="•"/>
              <a:defRPr sz="2025">
                <a:latin typeface="Calibri"/>
                <a:ea typeface="Calibri"/>
                <a:cs typeface="Calibri"/>
                <a:sym typeface="Calibri"/>
              </a:defRPr>
            </a:lvl3pPr>
            <a:lvl4pPr marL="662408" indent="-230402" defTabSz="288005">
              <a:spcBef>
                <a:spcPts val="472"/>
              </a:spcBef>
              <a:buFont typeface="Arial"/>
              <a:buChar char="–"/>
              <a:defRPr sz="2025">
                <a:latin typeface="Calibri"/>
                <a:ea typeface="Calibri"/>
                <a:cs typeface="Calibri"/>
                <a:sym typeface="Calibri"/>
              </a:defRPr>
            </a:lvl4pPr>
            <a:lvl5pPr marL="806409" indent="-230402" defTabSz="288005">
              <a:spcBef>
                <a:spcPts val="472"/>
              </a:spcBef>
              <a:buFont typeface="Arial"/>
              <a:buChar char="»"/>
              <a:defRPr sz="2025">
                <a:latin typeface="Calibri"/>
                <a:ea typeface="Calibri"/>
                <a:cs typeface="Calibri"/>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235" name="Shape 235"/>
          <p:cNvSpPr>
            <a:spLocks noGrp="1"/>
          </p:cNvSpPr>
          <p:nvPr>
            <p:ph type="sldNum" sz="quarter" idx="2"/>
          </p:nvPr>
        </p:nvSpPr>
        <p:spPr>
          <a:xfrm>
            <a:off x="7468345" y="6442430"/>
            <a:ext cx="189761" cy="192966"/>
          </a:xfrm>
          <a:prstGeom prst="rect">
            <a:avLst/>
          </a:prstGeom>
        </p:spPr>
        <p:txBody>
          <a:bodyPr lIns="38400" tIns="38400" rIns="38400" bIns="38400" anchor="ctr"/>
          <a:lstStyle>
            <a:lvl1pPr algn="r" defTabSz="288005">
              <a:defRPr>
                <a:solidFill>
                  <a:srgbClr val="888888"/>
                </a:solidFill>
                <a:latin typeface="Calibri"/>
                <a:ea typeface="Calibri"/>
                <a:cs typeface="Calibri"/>
                <a:sym typeface="Calibri"/>
              </a:defRPr>
            </a:lvl1pPr>
          </a:lstStyle>
          <a:p>
            <a:fld id="{86CB4B4D-7CA3-9044-876B-883B54F8677D}" type="slidenum">
              <a:rPr/>
              <a:pPr/>
              <a:t>‹#›</a:t>
            </a:fld>
            <a:endParaRPr/>
          </a:p>
        </p:txBody>
      </p:sp>
    </p:spTree>
    <p:extLst>
      <p:ext uri="{BB962C8B-B14F-4D97-AF65-F5344CB8AC3E}">
        <p14:creationId xmlns:p14="http://schemas.microsoft.com/office/powerpoint/2010/main" val="2042034872"/>
      </p:ext>
    </p:extLst>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ja-JP" altLang="en-US" smtClean="0"/>
              <a:t>マスター タイトルの書式設定</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smtClean="0"/>
              <a:t>マスター サブタイトルの書式設定</a:t>
            </a:r>
            <a:endParaRPr lang="en-US" dirty="0"/>
          </a:p>
        </p:txBody>
      </p:sp>
      <p:sp>
        <p:nvSpPr>
          <p:cNvPr id="4" name="Date Placeholder 3"/>
          <p:cNvSpPr>
            <a:spLocks noGrp="1"/>
          </p:cNvSpPr>
          <p:nvPr>
            <p:ph type="dt" sz="half" idx="10"/>
          </p:nvPr>
        </p:nvSpPr>
        <p:spPr/>
        <p:txBody>
          <a:bodyPr/>
          <a:lstStyle/>
          <a:p>
            <a:fld id="{ED34D1E8-A06C-DF48-81B6-A0E2D6D468A2}" type="datetime1">
              <a:rPr lang="ja-JP" altLang="en-US" smtClean="0">
                <a:solidFill>
                  <a:prstClr val="black">
                    <a:tint val="75000"/>
                  </a:prstClr>
                </a:solidFill>
              </a:rPr>
              <a:pPr/>
              <a:t>2016/11/14</a:t>
            </a:fld>
            <a:endParaRPr lang="ja-JP"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ja-JP"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34D8B9C-964F-E047-AC18-7FA4A902B7E1}" type="slidenum">
              <a:rPr lang="ja-JP" altLang="en-US" smtClean="0">
                <a:solidFill>
                  <a:prstClr val="black">
                    <a:tint val="75000"/>
                  </a:prstClr>
                </a:solidFill>
              </a:rPr>
              <a:pPr/>
              <a:t>‹#›</a:t>
            </a:fld>
            <a:endParaRPr lang="ja-JP" altLang="en-US">
              <a:solidFill>
                <a:prstClr val="black">
                  <a:tint val="75000"/>
                </a:prstClr>
              </a:solidFill>
            </a:endParaRPr>
          </a:p>
        </p:txBody>
      </p:sp>
    </p:spTree>
    <p:extLst>
      <p:ext uri="{BB962C8B-B14F-4D97-AF65-F5344CB8AC3E}">
        <p14:creationId xmlns:p14="http://schemas.microsoft.com/office/powerpoint/2010/main" val="182866836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Content Placeholder 2"/>
          <p:cNvSpPr>
            <a:spLocks noGrp="1"/>
          </p:cNvSpPr>
          <p:nvPr>
            <p:ph idx="1"/>
          </p:nvPr>
        </p:nvSpPr>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787C19EE-7A20-A641-B573-AF4A8DE300C6}" type="datetime1">
              <a:rPr lang="ja-JP" altLang="en-US" smtClean="0">
                <a:solidFill>
                  <a:prstClr val="black">
                    <a:tint val="75000"/>
                  </a:prstClr>
                </a:solidFill>
              </a:rPr>
              <a:pPr/>
              <a:t>2016/11/14</a:t>
            </a:fld>
            <a:endParaRPr lang="ja-JP"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ja-JP"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34D8B9C-964F-E047-AC18-7FA4A902B7E1}" type="slidenum">
              <a:rPr lang="ja-JP" altLang="en-US" smtClean="0">
                <a:solidFill>
                  <a:prstClr val="black">
                    <a:tint val="75000"/>
                  </a:prstClr>
                </a:solidFill>
              </a:rPr>
              <a:pPr/>
              <a:t>‹#›</a:t>
            </a:fld>
            <a:endParaRPr lang="ja-JP" altLang="en-US">
              <a:solidFill>
                <a:prstClr val="black">
                  <a:tint val="75000"/>
                </a:prstClr>
              </a:solidFill>
            </a:endParaRPr>
          </a:p>
        </p:txBody>
      </p:sp>
    </p:spTree>
    <p:extLst>
      <p:ext uri="{BB962C8B-B14F-4D97-AF65-F5344CB8AC3E}">
        <p14:creationId xmlns:p14="http://schemas.microsoft.com/office/powerpoint/2010/main" val="6910414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77F8F490-DC2D-A249-82B7-492527887943}" type="datetime1">
              <a:rPr kumimoji="1" lang="ja-JP" altLang="en-US" smtClean="0"/>
              <a:t>2016/11/14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B34D8B9C-964F-E047-AC18-7FA4A902B7E1}" type="slidenum">
              <a:rPr kumimoji="1" lang="ja-JP" altLang="en-US" smtClean="0"/>
              <a:t>‹#›</a:t>
            </a:fld>
            <a:endParaRPr kumimoji="1" lang="ja-JP" altLang="en-US"/>
          </a:p>
        </p:txBody>
      </p:sp>
    </p:spTree>
    <p:extLst>
      <p:ext uri="{BB962C8B-B14F-4D97-AF65-F5344CB8AC3E}">
        <p14:creationId xmlns:p14="http://schemas.microsoft.com/office/powerpoint/2010/main" val="46950992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smtClean="0"/>
              <a:t>マスター テキストの書式設定</a:t>
            </a:r>
          </a:p>
        </p:txBody>
      </p:sp>
      <p:sp>
        <p:nvSpPr>
          <p:cNvPr id="4" name="Date Placeholder 3"/>
          <p:cNvSpPr>
            <a:spLocks noGrp="1"/>
          </p:cNvSpPr>
          <p:nvPr>
            <p:ph type="dt" sz="half" idx="10"/>
          </p:nvPr>
        </p:nvSpPr>
        <p:spPr/>
        <p:txBody>
          <a:bodyPr/>
          <a:lstStyle/>
          <a:p>
            <a:fld id="{77F8F490-DC2D-A249-82B7-492527887943}" type="datetime1">
              <a:rPr lang="ja-JP" altLang="en-US" smtClean="0">
                <a:solidFill>
                  <a:prstClr val="black">
                    <a:tint val="75000"/>
                  </a:prstClr>
                </a:solidFill>
              </a:rPr>
              <a:pPr/>
              <a:t>2016/11/14</a:t>
            </a:fld>
            <a:endParaRPr lang="ja-JP"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ja-JP"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34D8B9C-964F-E047-AC18-7FA4A902B7E1}" type="slidenum">
              <a:rPr lang="ja-JP" altLang="en-US" smtClean="0">
                <a:solidFill>
                  <a:prstClr val="black">
                    <a:tint val="75000"/>
                  </a:prstClr>
                </a:solidFill>
              </a:rPr>
              <a:pPr/>
              <a:t>‹#›</a:t>
            </a:fld>
            <a:endParaRPr lang="ja-JP" altLang="en-US">
              <a:solidFill>
                <a:prstClr val="black">
                  <a:tint val="75000"/>
                </a:prstClr>
              </a:solidFill>
            </a:endParaRPr>
          </a:p>
        </p:txBody>
      </p:sp>
    </p:spTree>
    <p:extLst>
      <p:ext uri="{BB962C8B-B14F-4D97-AF65-F5344CB8AC3E}">
        <p14:creationId xmlns:p14="http://schemas.microsoft.com/office/powerpoint/2010/main" val="119880623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Date Placeholder 4"/>
          <p:cNvSpPr>
            <a:spLocks noGrp="1"/>
          </p:cNvSpPr>
          <p:nvPr>
            <p:ph type="dt" sz="half" idx="10"/>
          </p:nvPr>
        </p:nvSpPr>
        <p:spPr/>
        <p:txBody>
          <a:bodyPr/>
          <a:lstStyle/>
          <a:p>
            <a:fld id="{0EA4EF90-84D5-FE4F-A310-B40BFA01B8E0}" type="datetime1">
              <a:rPr lang="ja-JP" altLang="en-US" smtClean="0">
                <a:solidFill>
                  <a:prstClr val="black">
                    <a:tint val="75000"/>
                  </a:prstClr>
                </a:solidFill>
              </a:rPr>
              <a:pPr/>
              <a:t>2016/11/14</a:t>
            </a:fld>
            <a:endParaRPr lang="ja-JP"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ja-JP"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34D8B9C-964F-E047-AC18-7FA4A902B7E1}" type="slidenum">
              <a:rPr lang="ja-JP" altLang="en-US" smtClean="0">
                <a:solidFill>
                  <a:prstClr val="black">
                    <a:tint val="75000"/>
                  </a:prstClr>
                </a:solidFill>
              </a:rPr>
              <a:pPr/>
              <a:t>‹#›</a:t>
            </a:fld>
            <a:endParaRPr lang="ja-JP" altLang="en-US">
              <a:solidFill>
                <a:prstClr val="black">
                  <a:tint val="75000"/>
                </a:prstClr>
              </a:solidFill>
            </a:endParaRPr>
          </a:p>
        </p:txBody>
      </p:sp>
    </p:spTree>
    <p:extLst>
      <p:ext uri="{BB962C8B-B14F-4D97-AF65-F5344CB8AC3E}">
        <p14:creationId xmlns:p14="http://schemas.microsoft.com/office/powerpoint/2010/main" val="36404872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4" name="Content Placeholder 3"/>
          <p:cNvSpPr>
            <a:spLocks noGrp="1"/>
          </p:cNvSpPr>
          <p:nvPr>
            <p:ph sz="half" idx="2"/>
          </p:nvPr>
        </p:nvSpPr>
        <p:spPr>
          <a:xfrm>
            <a:off x="629842" y="2505075"/>
            <a:ext cx="3868340" cy="368458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6" name="Content Placeholder 5"/>
          <p:cNvSpPr>
            <a:spLocks noGrp="1"/>
          </p:cNvSpPr>
          <p:nvPr>
            <p:ph sz="quarter" idx="4"/>
          </p:nvPr>
        </p:nvSpPr>
        <p:spPr>
          <a:xfrm>
            <a:off x="4629150" y="2505075"/>
            <a:ext cx="3887391" cy="368458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7" name="Date Placeholder 6"/>
          <p:cNvSpPr>
            <a:spLocks noGrp="1"/>
          </p:cNvSpPr>
          <p:nvPr>
            <p:ph type="dt" sz="half" idx="10"/>
          </p:nvPr>
        </p:nvSpPr>
        <p:spPr/>
        <p:txBody>
          <a:bodyPr/>
          <a:lstStyle/>
          <a:p>
            <a:fld id="{B68A67FA-6DA9-BD4B-BB69-00D9534DBA0F}" type="datetime1">
              <a:rPr lang="ja-JP" altLang="en-US" smtClean="0">
                <a:solidFill>
                  <a:prstClr val="black">
                    <a:tint val="75000"/>
                  </a:prstClr>
                </a:solidFill>
              </a:rPr>
              <a:pPr/>
              <a:t>2016/11/14</a:t>
            </a:fld>
            <a:endParaRPr lang="ja-JP" alt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ja-JP" alt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B34D8B9C-964F-E047-AC18-7FA4A902B7E1}" type="slidenum">
              <a:rPr lang="ja-JP" altLang="en-US" smtClean="0">
                <a:solidFill>
                  <a:prstClr val="black">
                    <a:tint val="75000"/>
                  </a:prstClr>
                </a:solidFill>
              </a:rPr>
              <a:pPr/>
              <a:t>‹#›</a:t>
            </a:fld>
            <a:endParaRPr lang="ja-JP" altLang="en-US">
              <a:solidFill>
                <a:prstClr val="black">
                  <a:tint val="75000"/>
                </a:prstClr>
              </a:solidFill>
            </a:endParaRPr>
          </a:p>
        </p:txBody>
      </p:sp>
    </p:spTree>
    <p:extLst>
      <p:ext uri="{BB962C8B-B14F-4D97-AF65-F5344CB8AC3E}">
        <p14:creationId xmlns:p14="http://schemas.microsoft.com/office/powerpoint/2010/main" val="98237316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Date Placeholder 2"/>
          <p:cNvSpPr>
            <a:spLocks noGrp="1"/>
          </p:cNvSpPr>
          <p:nvPr>
            <p:ph type="dt" sz="half" idx="10"/>
          </p:nvPr>
        </p:nvSpPr>
        <p:spPr/>
        <p:txBody>
          <a:bodyPr/>
          <a:lstStyle/>
          <a:p>
            <a:fld id="{B96E8AA2-1259-CD46-93DC-B75FB7AF69AE}" type="datetime1">
              <a:rPr lang="ja-JP" altLang="en-US" smtClean="0">
                <a:solidFill>
                  <a:prstClr val="black">
                    <a:tint val="75000"/>
                  </a:prstClr>
                </a:solidFill>
              </a:rPr>
              <a:pPr/>
              <a:t>2016/11/14</a:t>
            </a:fld>
            <a:endParaRPr lang="ja-JP" alt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ja-JP" alt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B34D8B9C-964F-E047-AC18-7FA4A902B7E1}" type="slidenum">
              <a:rPr lang="ja-JP" altLang="en-US" smtClean="0">
                <a:solidFill>
                  <a:prstClr val="black">
                    <a:tint val="75000"/>
                  </a:prstClr>
                </a:solidFill>
              </a:rPr>
              <a:pPr/>
              <a:t>‹#›</a:t>
            </a:fld>
            <a:endParaRPr lang="ja-JP" altLang="en-US">
              <a:solidFill>
                <a:prstClr val="black">
                  <a:tint val="75000"/>
                </a:prstClr>
              </a:solidFill>
            </a:endParaRPr>
          </a:p>
        </p:txBody>
      </p:sp>
    </p:spTree>
    <p:extLst>
      <p:ext uri="{BB962C8B-B14F-4D97-AF65-F5344CB8AC3E}">
        <p14:creationId xmlns:p14="http://schemas.microsoft.com/office/powerpoint/2010/main" val="26578096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61C2536-BF95-B74B-A692-9EE5D77C9354}" type="datetime1">
              <a:rPr lang="ja-JP" altLang="en-US" smtClean="0">
                <a:solidFill>
                  <a:prstClr val="black">
                    <a:tint val="75000"/>
                  </a:prstClr>
                </a:solidFill>
              </a:rPr>
              <a:pPr/>
              <a:t>2016/11/14</a:t>
            </a:fld>
            <a:endParaRPr lang="ja-JP" alt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ja-JP" alt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B34D8B9C-964F-E047-AC18-7FA4A902B7E1}" type="slidenum">
              <a:rPr lang="ja-JP" altLang="en-US" smtClean="0">
                <a:solidFill>
                  <a:prstClr val="black">
                    <a:tint val="75000"/>
                  </a:prstClr>
                </a:solidFill>
              </a:rPr>
              <a:pPr/>
              <a:t>‹#›</a:t>
            </a:fld>
            <a:endParaRPr lang="ja-JP" altLang="en-US">
              <a:solidFill>
                <a:prstClr val="black">
                  <a:tint val="75000"/>
                </a:prstClr>
              </a:solidFill>
            </a:endParaRPr>
          </a:p>
        </p:txBody>
      </p:sp>
    </p:spTree>
    <p:extLst>
      <p:ext uri="{BB962C8B-B14F-4D97-AF65-F5344CB8AC3E}">
        <p14:creationId xmlns:p14="http://schemas.microsoft.com/office/powerpoint/2010/main" val="57264000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smtClean="0"/>
              <a:t>マスター タイトルの書式設定</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AF3B11A3-F3B5-6C4C-8684-E0041FDE0B5C}" type="datetime1">
              <a:rPr lang="ja-JP" altLang="en-US" smtClean="0">
                <a:solidFill>
                  <a:prstClr val="black">
                    <a:tint val="75000"/>
                  </a:prstClr>
                </a:solidFill>
              </a:rPr>
              <a:pPr/>
              <a:t>2016/11/14</a:t>
            </a:fld>
            <a:endParaRPr lang="ja-JP"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ja-JP"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34D8B9C-964F-E047-AC18-7FA4A902B7E1}" type="slidenum">
              <a:rPr lang="ja-JP" altLang="en-US" smtClean="0">
                <a:solidFill>
                  <a:prstClr val="black">
                    <a:tint val="75000"/>
                  </a:prstClr>
                </a:solidFill>
              </a:rPr>
              <a:pPr/>
              <a:t>‹#›</a:t>
            </a:fld>
            <a:endParaRPr lang="ja-JP" altLang="en-US">
              <a:solidFill>
                <a:prstClr val="black">
                  <a:tint val="75000"/>
                </a:prstClr>
              </a:solidFill>
            </a:endParaRPr>
          </a:p>
        </p:txBody>
      </p:sp>
    </p:spTree>
    <p:extLst>
      <p:ext uri="{BB962C8B-B14F-4D97-AF65-F5344CB8AC3E}">
        <p14:creationId xmlns:p14="http://schemas.microsoft.com/office/powerpoint/2010/main" val="141732129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smtClean="0"/>
              <a:t>マスター タイトルの書式設定</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smtClean="0"/>
              <a:t>プレースホルダーまでドラッグするかアイコンをクリックして図を追加</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EB0EB2FD-0C45-3C46-9A1E-00CD625B443F}" type="datetime1">
              <a:rPr lang="ja-JP" altLang="en-US" smtClean="0">
                <a:solidFill>
                  <a:prstClr val="black">
                    <a:tint val="75000"/>
                  </a:prstClr>
                </a:solidFill>
              </a:rPr>
              <a:pPr/>
              <a:t>2016/11/14</a:t>
            </a:fld>
            <a:endParaRPr lang="ja-JP"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ja-JP"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34D8B9C-964F-E047-AC18-7FA4A902B7E1}" type="slidenum">
              <a:rPr lang="ja-JP" altLang="en-US" smtClean="0">
                <a:solidFill>
                  <a:prstClr val="black">
                    <a:tint val="75000"/>
                  </a:prstClr>
                </a:solidFill>
              </a:rPr>
              <a:pPr/>
              <a:t>‹#›</a:t>
            </a:fld>
            <a:endParaRPr lang="ja-JP" altLang="en-US">
              <a:solidFill>
                <a:prstClr val="black">
                  <a:tint val="75000"/>
                </a:prstClr>
              </a:solidFill>
            </a:endParaRPr>
          </a:p>
        </p:txBody>
      </p:sp>
    </p:spTree>
    <p:extLst>
      <p:ext uri="{BB962C8B-B14F-4D97-AF65-F5344CB8AC3E}">
        <p14:creationId xmlns:p14="http://schemas.microsoft.com/office/powerpoint/2010/main" val="179936507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AF2AC65C-584B-9C4E-9ECF-67C8F0E7A3CF}" type="datetime1">
              <a:rPr lang="ja-JP" altLang="en-US" smtClean="0">
                <a:solidFill>
                  <a:prstClr val="black">
                    <a:tint val="75000"/>
                  </a:prstClr>
                </a:solidFill>
              </a:rPr>
              <a:pPr/>
              <a:t>2016/11/14</a:t>
            </a:fld>
            <a:endParaRPr lang="ja-JP"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ja-JP"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34D8B9C-964F-E047-AC18-7FA4A902B7E1}" type="slidenum">
              <a:rPr lang="ja-JP" altLang="en-US" smtClean="0">
                <a:solidFill>
                  <a:prstClr val="black">
                    <a:tint val="75000"/>
                  </a:prstClr>
                </a:solidFill>
              </a:rPr>
              <a:pPr/>
              <a:t>‹#›</a:t>
            </a:fld>
            <a:endParaRPr lang="ja-JP" altLang="en-US">
              <a:solidFill>
                <a:prstClr val="black">
                  <a:tint val="75000"/>
                </a:prstClr>
              </a:solidFill>
            </a:endParaRPr>
          </a:p>
        </p:txBody>
      </p:sp>
    </p:spTree>
    <p:extLst>
      <p:ext uri="{BB962C8B-B14F-4D97-AF65-F5344CB8AC3E}">
        <p14:creationId xmlns:p14="http://schemas.microsoft.com/office/powerpoint/2010/main" val="118909087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DBD54729-53BC-2245-BA7F-FA7AAA4029C3}" type="datetime1">
              <a:rPr lang="ja-JP" altLang="en-US" smtClean="0">
                <a:solidFill>
                  <a:prstClr val="black">
                    <a:tint val="75000"/>
                  </a:prstClr>
                </a:solidFill>
              </a:rPr>
              <a:pPr/>
              <a:t>2016/11/14</a:t>
            </a:fld>
            <a:endParaRPr lang="ja-JP"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ja-JP"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34D8B9C-964F-E047-AC18-7FA4A902B7E1}" type="slidenum">
              <a:rPr lang="ja-JP" altLang="en-US" smtClean="0">
                <a:solidFill>
                  <a:prstClr val="black">
                    <a:tint val="75000"/>
                  </a:prstClr>
                </a:solidFill>
              </a:rPr>
              <a:pPr/>
              <a:t>‹#›</a:t>
            </a:fld>
            <a:endParaRPr lang="ja-JP" altLang="en-US">
              <a:solidFill>
                <a:prstClr val="black">
                  <a:tint val="75000"/>
                </a:prstClr>
              </a:solidFill>
            </a:endParaRPr>
          </a:p>
        </p:txBody>
      </p:sp>
    </p:spTree>
    <p:extLst>
      <p:ext uri="{BB962C8B-B14F-4D97-AF65-F5344CB8AC3E}">
        <p14:creationId xmlns:p14="http://schemas.microsoft.com/office/powerpoint/2010/main" val="18506965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0EA4EF90-84D5-FE4F-A310-B40BFA01B8E0}" type="datetime1">
              <a:rPr kumimoji="1" lang="ja-JP" altLang="en-US" smtClean="0"/>
              <a:t>2016/11/14</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B34D8B9C-964F-E047-AC18-7FA4A902B7E1}" type="slidenum">
              <a:rPr kumimoji="1" lang="ja-JP" altLang="en-US" smtClean="0"/>
              <a:t>‹#›</a:t>
            </a:fld>
            <a:endParaRPr kumimoji="1" lang="ja-JP" altLang="en-US"/>
          </a:p>
        </p:txBody>
      </p:sp>
    </p:spTree>
    <p:extLst>
      <p:ext uri="{BB962C8B-B14F-4D97-AF65-F5344CB8AC3E}">
        <p14:creationId xmlns:p14="http://schemas.microsoft.com/office/powerpoint/2010/main" val="11983231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629842" y="2505075"/>
            <a:ext cx="3868340"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4629150" y="2505075"/>
            <a:ext cx="3887391"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B68A67FA-6DA9-BD4B-BB69-00D9534DBA0F}" type="datetime1">
              <a:rPr kumimoji="1" lang="ja-JP" altLang="en-US" smtClean="0"/>
              <a:t>2016/11/14</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B34D8B9C-964F-E047-AC18-7FA4A902B7E1}" type="slidenum">
              <a:rPr kumimoji="1" lang="ja-JP" altLang="en-US" smtClean="0"/>
              <a:t>‹#›</a:t>
            </a:fld>
            <a:endParaRPr kumimoji="1" lang="ja-JP" altLang="en-US"/>
          </a:p>
        </p:txBody>
      </p:sp>
    </p:spTree>
    <p:extLst>
      <p:ext uri="{BB962C8B-B14F-4D97-AF65-F5344CB8AC3E}">
        <p14:creationId xmlns:p14="http://schemas.microsoft.com/office/powerpoint/2010/main" val="11158598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B96E8AA2-1259-CD46-93DC-B75FB7AF69AE}" type="datetime1">
              <a:rPr kumimoji="1" lang="ja-JP" altLang="en-US" smtClean="0"/>
              <a:t>2016/11/14</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B34D8B9C-964F-E047-AC18-7FA4A902B7E1}" type="slidenum">
              <a:rPr kumimoji="1" lang="ja-JP" altLang="en-US" smtClean="0"/>
              <a:t>‹#›</a:t>
            </a:fld>
            <a:endParaRPr kumimoji="1" lang="ja-JP" altLang="en-US"/>
          </a:p>
        </p:txBody>
      </p:sp>
    </p:spTree>
    <p:extLst>
      <p:ext uri="{BB962C8B-B14F-4D97-AF65-F5344CB8AC3E}">
        <p14:creationId xmlns:p14="http://schemas.microsoft.com/office/powerpoint/2010/main" val="2812550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61C2536-BF95-B74B-A692-9EE5D77C9354}" type="datetime1">
              <a:rPr kumimoji="1" lang="ja-JP" altLang="en-US" smtClean="0"/>
              <a:t>2016/11/14</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B34D8B9C-964F-E047-AC18-7FA4A902B7E1}" type="slidenum">
              <a:rPr kumimoji="1" lang="ja-JP" altLang="en-US" smtClean="0"/>
              <a:t>‹#›</a:t>
            </a:fld>
            <a:endParaRPr kumimoji="1" lang="ja-JP" altLang="en-US"/>
          </a:p>
        </p:txBody>
      </p:sp>
    </p:spTree>
    <p:extLst>
      <p:ext uri="{BB962C8B-B14F-4D97-AF65-F5344CB8AC3E}">
        <p14:creationId xmlns:p14="http://schemas.microsoft.com/office/powerpoint/2010/main" val="4424208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AF3B11A3-F3B5-6C4C-8684-E0041FDE0B5C}" type="datetime1">
              <a:rPr kumimoji="1" lang="ja-JP" altLang="en-US" smtClean="0"/>
              <a:t>2016/11/14</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B34D8B9C-964F-E047-AC18-7FA4A902B7E1}" type="slidenum">
              <a:rPr kumimoji="1" lang="ja-JP" altLang="en-US" smtClean="0"/>
              <a:t>‹#›</a:t>
            </a:fld>
            <a:endParaRPr kumimoji="1" lang="ja-JP" altLang="en-US"/>
          </a:p>
        </p:txBody>
      </p:sp>
    </p:spTree>
    <p:extLst>
      <p:ext uri="{BB962C8B-B14F-4D97-AF65-F5344CB8AC3E}">
        <p14:creationId xmlns:p14="http://schemas.microsoft.com/office/powerpoint/2010/main" val="11784870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プレースホルダーまでドラッグするかアイコンをクリックして図を追加</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EB0EB2FD-0C45-3C46-9A1E-00CD625B443F}" type="datetime1">
              <a:rPr kumimoji="1" lang="ja-JP" altLang="en-US" smtClean="0"/>
              <a:t>2016/11/14</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B34D8B9C-964F-E047-AC18-7FA4A902B7E1}" type="slidenum">
              <a:rPr kumimoji="1" lang="ja-JP" altLang="en-US" smtClean="0"/>
              <a:t>‹#›</a:t>
            </a:fld>
            <a:endParaRPr kumimoji="1" lang="ja-JP" altLang="en-US"/>
          </a:p>
        </p:txBody>
      </p:sp>
    </p:spTree>
    <p:extLst>
      <p:ext uri="{BB962C8B-B14F-4D97-AF65-F5344CB8AC3E}">
        <p14:creationId xmlns:p14="http://schemas.microsoft.com/office/powerpoint/2010/main" val="590828542"/>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Relationship Id="rId14" Type="http://schemas.openxmlformats.org/officeDocument/2006/relationships/slideLayout" Target="../slideLayouts/slideLayout25.xml"/><Relationship Id="rId15" Type="http://schemas.openxmlformats.org/officeDocument/2006/relationships/slideLayout" Target="../slideLayouts/slideLayout26.xml"/><Relationship Id="rId16" Type="http://schemas.openxmlformats.org/officeDocument/2006/relationships/slideLayout" Target="../slideLayouts/slideLayout27.xml"/><Relationship Id="rId17" Type="http://schemas.openxmlformats.org/officeDocument/2006/relationships/theme" Target="../theme/theme2.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8.xml"/><Relationship Id="rId12" Type="http://schemas.openxmlformats.org/officeDocument/2006/relationships/theme" Target="../theme/theme3.xml"/><Relationship Id="rId1" Type="http://schemas.openxmlformats.org/officeDocument/2006/relationships/slideLayout" Target="../slideLayouts/slideLayout28.xml"/><Relationship Id="rId2" Type="http://schemas.openxmlformats.org/officeDocument/2006/relationships/slideLayout" Target="../slideLayouts/slideLayout29.xml"/><Relationship Id="rId3" Type="http://schemas.openxmlformats.org/officeDocument/2006/relationships/slideLayout" Target="../slideLayouts/slideLayout30.xml"/><Relationship Id="rId4" Type="http://schemas.openxmlformats.org/officeDocument/2006/relationships/slideLayout" Target="../slideLayouts/slideLayout31.xml"/><Relationship Id="rId5" Type="http://schemas.openxmlformats.org/officeDocument/2006/relationships/slideLayout" Target="../slideLayouts/slideLayout32.xml"/><Relationship Id="rId6" Type="http://schemas.openxmlformats.org/officeDocument/2006/relationships/slideLayout" Target="../slideLayouts/slideLayout33.xml"/><Relationship Id="rId7" Type="http://schemas.openxmlformats.org/officeDocument/2006/relationships/slideLayout" Target="../slideLayouts/slideLayout34.xml"/><Relationship Id="rId8" Type="http://schemas.openxmlformats.org/officeDocument/2006/relationships/slideLayout" Target="../slideLayouts/slideLayout35.xml"/><Relationship Id="rId9" Type="http://schemas.openxmlformats.org/officeDocument/2006/relationships/slideLayout" Target="../slideLayouts/slideLayout36.xml"/><Relationship Id="rId10" Type="http://schemas.openxmlformats.org/officeDocument/2006/relationships/slideLayout" Target="../slideLayouts/slideLayout3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5B2FC8A-7237-0C4F-9D16-AD1F21145FBA}" type="datetime1">
              <a:rPr kumimoji="1" lang="ja-JP" altLang="en-US" smtClean="0"/>
              <a:t>2016/11/14</a:t>
            </a:fld>
            <a:endParaRPr kumimoji="1" lang="ja-JP"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34D8B9C-964F-E047-AC18-7FA4A902B7E1}" type="slidenum">
              <a:rPr kumimoji="1" lang="ja-JP" altLang="en-US" smtClean="0"/>
              <a:t>‹#›</a:t>
            </a:fld>
            <a:endParaRPr kumimoji="1" lang="ja-JP" altLang="en-US"/>
          </a:p>
        </p:txBody>
      </p:sp>
    </p:spTree>
    <p:extLst>
      <p:ext uri="{BB962C8B-B14F-4D97-AF65-F5344CB8AC3E}">
        <p14:creationId xmlns:p14="http://schemas.microsoft.com/office/powerpoint/2010/main" val="155737296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633419" y="476251"/>
            <a:ext cx="7877175" cy="1143000"/>
          </a:xfrm>
          <a:prstGeom prst="rect">
            <a:avLst/>
          </a:prstGeom>
          <a:ln w="12700">
            <a:miter lim="400000"/>
          </a:ln>
          <a:extLst>
            <a:ext uri="{C572A759-6A51-4108-AA02-DFA0A04FC94B}">
              <ma14:wrappingTextBoxFlag xmlns:ma14="http://schemas.microsoft.com/office/mac/drawingml/2011/main" val="1"/>
            </a:ext>
          </a:extLst>
        </p:spPr>
        <p:txBody>
          <a:bodyPr lIns="21336" tIns="21336" rIns="21336" bIns="21336" anchor="ctr">
            <a:normAutofit/>
          </a:bodyPr>
          <a:lstStyle/>
          <a:p>
            <a:r>
              <a:t>Title Text</a:t>
            </a:r>
          </a:p>
        </p:txBody>
      </p:sp>
      <p:sp>
        <p:nvSpPr>
          <p:cNvPr id="3" name="Shape 3"/>
          <p:cNvSpPr>
            <a:spLocks noGrp="1"/>
          </p:cNvSpPr>
          <p:nvPr>
            <p:ph type="body" idx="1"/>
          </p:nvPr>
        </p:nvSpPr>
        <p:spPr>
          <a:xfrm>
            <a:off x="633419" y="1619256"/>
            <a:ext cx="7877175" cy="4603751"/>
          </a:xfrm>
          <a:prstGeom prst="rect">
            <a:avLst/>
          </a:prstGeom>
          <a:ln w="12700">
            <a:miter lim="400000"/>
          </a:ln>
          <a:extLst>
            <a:ext uri="{C572A759-6A51-4108-AA02-DFA0A04FC94B}">
              <ma14:wrappingTextBoxFlag xmlns:ma14="http://schemas.microsoft.com/office/mac/drawingml/2011/main" val="1"/>
            </a:ext>
          </a:extLst>
        </p:spPr>
        <p:txBody>
          <a:bodyPr lIns="21336" tIns="21336" rIns="21336" bIns="21336" anchor="ctr">
            <a:normAutofit/>
          </a:bodyPr>
          <a:lstStyle/>
          <a:p>
            <a:r>
              <a:t>Body Level One</a:t>
            </a:r>
          </a:p>
          <a:p>
            <a:pPr lvl="1"/>
            <a:r>
              <a:t>Body Level Two</a:t>
            </a:r>
          </a:p>
          <a:p>
            <a:pPr lvl="2"/>
            <a:r>
              <a:t>Body Level Three</a:t>
            </a:r>
          </a:p>
          <a:p>
            <a:pPr lvl="3"/>
            <a:r>
              <a:t>Body Level Four</a:t>
            </a:r>
          </a:p>
          <a:p>
            <a:pPr lvl="4"/>
            <a:r>
              <a:t>Body Level Five</a:t>
            </a:r>
          </a:p>
        </p:txBody>
      </p:sp>
      <p:sp>
        <p:nvSpPr>
          <p:cNvPr id="4" name="Shape 4"/>
          <p:cNvSpPr>
            <a:spLocks noGrp="1"/>
          </p:cNvSpPr>
          <p:nvPr>
            <p:ph type="sldNum" sz="quarter" idx="2"/>
          </p:nvPr>
        </p:nvSpPr>
        <p:spPr>
          <a:xfrm>
            <a:off x="8883173" y="6540511"/>
            <a:ext cx="172932" cy="158505"/>
          </a:xfrm>
          <a:prstGeom prst="rect">
            <a:avLst/>
          </a:prstGeom>
          <a:ln w="12700">
            <a:miter lim="400000"/>
          </a:ln>
        </p:spPr>
        <p:txBody>
          <a:bodyPr wrap="none" lIns="21336" tIns="21336" rIns="21336" bIns="21336">
            <a:spAutoFit/>
          </a:bodyPr>
          <a:lstStyle>
            <a:lvl1pPr>
              <a:defRPr sz="750">
                <a:solidFill>
                  <a:srgbClr val="53585F"/>
                </a:solidFill>
                <a:latin typeface="Futura"/>
                <a:ea typeface="Futura"/>
                <a:cs typeface="Futura"/>
                <a:sym typeface="Futura"/>
              </a:defRPr>
            </a:lvl1pPr>
          </a:lstStyle>
          <a:p>
            <a:pPr algn="ctr" defTabSz="260003" hangingPunct="0"/>
            <a:fld id="{86CB4B4D-7CA3-9044-876B-883B54F8677D}" type="slidenum">
              <a:rPr kumimoji="0" lang="en-US" altLang="ja-JP" kern="0" smtClean="0"/>
              <a:pPr algn="ctr" defTabSz="260003" hangingPunct="0"/>
              <a:t>‹#›</a:t>
            </a:fld>
            <a:endParaRPr kumimoji="0" lang="en-US" altLang="ja-JP" kern="0"/>
          </a:p>
        </p:txBody>
      </p:sp>
    </p:spTree>
    <p:extLst>
      <p:ext uri="{BB962C8B-B14F-4D97-AF65-F5344CB8AC3E}">
        <p14:creationId xmlns:p14="http://schemas.microsoft.com/office/powerpoint/2010/main" val="135718718"/>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 id="2147483687" r:id="rId14"/>
    <p:sldLayoutId id="2147483688" r:id="rId15"/>
    <p:sldLayoutId id="2147483689" r:id="rId16"/>
  </p:sldLayoutIdLst>
  <p:transition spd="med"/>
  <p:hf sldNum="0" hdr="0" ftr="0" dt="0"/>
  <p:txStyles>
    <p:titleStyle>
      <a:lvl1pPr marL="0" marR="0" indent="0" algn="l" defTabSz="288005" latinLnBrk="0">
        <a:lnSpc>
          <a:spcPct val="60000"/>
        </a:lnSpc>
        <a:spcBef>
          <a:spcPts val="0"/>
        </a:spcBef>
        <a:spcAft>
          <a:spcPts val="0"/>
        </a:spcAft>
        <a:buClrTx/>
        <a:buSzTx/>
        <a:buFontTx/>
        <a:buNone/>
        <a:tabLst/>
        <a:defRPr sz="2775" b="0" i="0" u="none" strike="noStrike" cap="none" spc="0" baseline="0">
          <a:ln>
            <a:noFill/>
          </a:ln>
          <a:solidFill>
            <a:srgbClr val="53585F"/>
          </a:solidFill>
          <a:uFillTx/>
          <a:latin typeface="+mn-lt"/>
          <a:ea typeface="+mn-ea"/>
          <a:cs typeface="+mn-cs"/>
          <a:sym typeface="YuGothic Medium"/>
        </a:defRPr>
      </a:lvl1pPr>
      <a:lvl2pPr marL="0" marR="0" indent="72002" algn="l" defTabSz="288005" latinLnBrk="0">
        <a:lnSpc>
          <a:spcPct val="60000"/>
        </a:lnSpc>
        <a:spcBef>
          <a:spcPts val="0"/>
        </a:spcBef>
        <a:spcAft>
          <a:spcPts val="0"/>
        </a:spcAft>
        <a:buClrTx/>
        <a:buSzTx/>
        <a:buFontTx/>
        <a:buNone/>
        <a:tabLst/>
        <a:defRPr sz="2775" b="0" i="0" u="none" strike="noStrike" cap="none" spc="0" baseline="0">
          <a:ln>
            <a:noFill/>
          </a:ln>
          <a:solidFill>
            <a:srgbClr val="53585F"/>
          </a:solidFill>
          <a:uFillTx/>
          <a:latin typeface="+mn-lt"/>
          <a:ea typeface="+mn-ea"/>
          <a:cs typeface="+mn-cs"/>
          <a:sym typeface="YuGothic Medium"/>
        </a:defRPr>
      </a:lvl2pPr>
      <a:lvl3pPr marL="0" marR="0" indent="144002" algn="l" defTabSz="288005" latinLnBrk="0">
        <a:lnSpc>
          <a:spcPct val="60000"/>
        </a:lnSpc>
        <a:spcBef>
          <a:spcPts val="0"/>
        </a:spcBef>
        <a:spcAft>
          <a:spcPts val="0"/>
        </a:spcAft>
        <a:buClrTx/>
        <a:buSzTx/>
        <a:buFontTx/>
        <a:buNone/>
        <a:tabLst/>
        <a:defRPr sz="2775" b="0" i="0" u="none" strike="noStrike" cap="none" spc="0" baseline="0">
          <a:ln>
            <a:noFill/>
          </a:ln>
          <a:solidFill>
            <a:srgbClr val="53585F"/>
          </a:solidFill>
          <a:uFillTx/>
          <a:latin typeface="+mn-lt"/>
          <a:ea typeface="+mn-ea"/>
          <a:cs typeface="+mn-cs"/>
          <a:sym typeface="YuGothic Medium"/>
        </a:defRPr>
      </a:lvl3pPr>
      <a:lvl4pPr marL="0" marR="0" indent="216004" algn="l" defTabSz="288005" latinLnBrk="0">
        <a:lnSpc>
          <a:spcPct val="60000"/>
        </a:lnSpc>
        <a:spcBef>
          <a:spcPts val="0"/>
        </a:spcBef>
        <a:spcAft>
          <a:spcPts val="0"/>
        </a:spcAft>
        <a:buClrTx/>
        <a:buSzTx/>
        <a:buFontTx/>
        <a:buNone/>
        <a:tabLst/>
        <a:defRPr sz="2775" b="0" i="0" u="none" strike="noStrike" cap="none" spc="0" baseline="0">
          <a:ln>
            <a:noFill/>
          </a:ln>
          <a:solidFill>
            <a:srgbClr val="53585F"/>
          </a:solidFill>
          <a:uFillTx/>
          <a:latin typeface="+mn-lt"/>
          <a:ea typeface="+mn-ea"/>
          <a:cs typeface="+mn-cs"/>
          <a:sym typeface="YuGothic Medium"/>
        </a:defRPr>
      </a:lvl4pPr>
      <a:lvl5pPr marL="0" marR="0" indent="288005" algn="l" defTabSz="288005" latinLnBrk="0">
        <a:lnSpc>
          <a:spcPct val="60000"/>
        </a:lnSpc>
        <a:spcBef>
          <a:spcPts val="0"/>
        </a:spcBef>
        <a:spcAft>
          <a:spcPts val="0"/>
        </a:spcAft>
        <a:buClrTx/>
        <a:buSzTx/>
        <a:buFontTx/>
        <a:buNone/>
        <a:tabLst/>
        <a:defRPr sz="2775" b="0" i="0" u="none" strike="noStrike" cap="none" spc="0" baseline="0">
          <a:ln>
            <a:noFill/>
          </a:ln>
          <a:solidFill>
            <a:srgbClr val="53585F"/>
          </a:solidFill>
          <a:uFillTx/>
          <a:latin typeface="+mn-lt"/>
          <a:ea typeface="+mn-ea"/>
          <a:cs typeface="+mn-cs"/>
          <a:sym typeface="YuGothic Medium"/>
        </a:defRPr>
      </a:lvl5pPr>
      <a:lvl6pPr marL="0" marR="0" indent="360005" algn="l" defTabSz="288005" latinLnBrk="0">
        <a:lnSpc>
          <a:spcPct val="60000"/>
        </a:lnSpc>
        <a:spcBef>
          <a:spcPts val="0"/>
        </a:spcBef>
        <a:spcAft>
          <a:spcPts val="0"/>
        </a:spcAft>
        <a:buClrTx/>
        <a:buSzTx/>
        <a:buFontTx/>
        <a:buNone/>
        <a:tabLst/>
        <a:defRPr sz="2775" b="0" i="0" u="none" strike="noStrike" cap="none" spc="0" baseline="0">
          <a:ln>
            <a:noFill/>
          </a:ln>
          <a:solidFill>
            <a:srgbClr val="53585F"/>
          </a:solidFill>
          <a:uFillTx/>
          <a:latin typeface="+mn-lt"/>
          <a:ea typeface="+mn-ea"/>
          <a:cs typeface="+mn-cs"/>
          <a:sym typeface="YuGothic Medium"/>
        </a:defRPr>
      </a:lvl6pPr>
      <a:lvl7pPr marL="0" marR="0" indent="432005" algn="l" defTabSz="288005" latinLnBrk="0">
        <a:lnSpc>
          <a:spcPct val="60000"/>
        </a:lnSpc>
        <a:spcBef>
          <a:spcPts val="0"/>
        </a:spcBef>
        <a:spcAft>
          <a:spcPts val="0"/>
        </a:spcAft>
        <a:buClrTx/>
        <a:buSzTx/>
        <a:buFontTx/>
        <a:buNone/>
        <a:tabLst/>
        <a:defRPr sz="2775" b="0" i="0" u="none" strike="noStrike" cap="none" spc="0" baseline="0">
          <a:ln>
            <a:noFill/>
          </a:ln>
          <a:solidFill>
            <a:srgbClr val="53585F"/>
          </a:solidFill>
          <a:uFillTx/>
          <a:latin typeface="+mn-lt"/>
          <a:ea typeface="+mn-ea"/>
          <a:cs typeface="+mn-cs"/>
          <a:sym typeface="YuGothic Medium"/>
        </a:defRPr>
      </a:lvl7pPr>
      <a:lvl8pPr marL="0" marR="0" indent="504005" algn="l" defTabSz="288005" latinLnBrk="0">
        <a:lnSpc>
          <a:spcPct val="60000"/>
        </a:lnSpc>
        <a:spcBef>
          <a:spcPts val="0"/>
        </a:spcBef>
        <a:spcAft>
          <a:spcPts val="0"/>
        </a:spcAft>
        <a:buClrTx/>
        <a:buSzTx/>
        <a:buFontTx/>
        <a:buNone/>
        <a:tabLst/>
        <a:defRPr sz="2775" b="0" i="0" u="none" strike="noStrike" cap="none" spc="0" baseline="0">
          <a:ln>
            <a:noFill/>
          </a:ln>
          <a:solidFill>
            <a:srgbClr val="53585F"/>
          </a:solidFill>
          <a:uFillTx/>
          <a:latin typeface="+mn-lt"/>
          <a:ea typeface="+mn-ea"/>
          <a:cs typeface="+mn-cs"/>
          <a:sym typeface="YuGothic Medium"/>
        </a:defRPr>
      </a:lvl8pPr>
      <a:lvl9pPr marL="0" marR="0" indent="576007" algn="l" defTabSz="288005" latinLnBrk="0">
        <a:lnSpc>
          <a:spcPct val="60000"/>
        </a:lnSpc>
        <a:spcBef>
          <a:spcPts val="0"/>
        </a:spcBef>
        <a:spcAft>
          <a:spcPts val="0"/>
        </a:spcAft>
        <a:buClrTx/>
        <a:buSzTx/>
        <a:buFontTx/>
        <a:buNone/>
        <a:tabLst/>
        <a:defRPr sz="2775" b="0" i="0" u="none" strike="noStrike" cap="none" spc="0" baseline="0">
          <a:ln>
            <a:noFill/>
          </a:ln>
          <a:solidFill>
            <a:srgbClr val="53585F"/>
          </a:solidFill>
          <a:uFillTx/>
          <a:latin typeface="+mn-lt"/>
          <a:ea typeface="+mn-ea"/>
          <a:cs typeface="+mn-cs"/>
          <a:sym typeface="YuGothic Medium"/>
        </a:defRPr>
      </a:lvl9pPr>
    </p:titleStyle>
    <p:bodyStyle>
      <a:lvl1pPr marL="280004" marR="0" indent="-280004" algn="l" defTabSz="260003" rtl="0" latinLnBrk="0">
        <a:lnSpc>
          <a:spcPct val="100000"/>
        </a:lnSpc>
        <a:spcBef>
          <a:spcPts val="1859"/>
        </a:spcBef>
        <a:spcAft>
          <a:spcPts val="0"/>
        </a:spcAft>
        <a:buClrTx/>
        <a:buSzPct val="100000"/>
        <a:buFontTx/>
        <a:buAutoNum type="arabicPeriod"/>
        <a:tabLst/>
        <a:defRPr sz="1650" b="0" i="0" u="none" strike="noStrike" cap="none" spc="0" baseline="0">
          <a:ln>
            <a:noFill/>
          </a:ln>
          <a:solidFill>
            <a:srgbClr val="000000"/>
          </a:solidFill>
          <a:uFillTx/>
          <a:latin typeface="+mn-lt"/>
          <a:ea typeface="+mn-ea"/>
          <a:cs typeface="+mn-cs"/>
          <a:sym typeface="YuGothic Medium"/>
        </a:defRPr>
      </a:lvl1pPr>
      <a:lvl2pPr marL="560008" marR="0" indent="-280004" algn="l" defTabSz="260003" rtl="0" latinLnBrk="0">
        <a:lnSpc>
          <a:spcPct val="100000"/>
        </a:lnSpc>
        <a:spcBef>
          <a:spcPts val="1859"/>
        </a:spcBef>
        <a:spcAft>
          <a:spcPts val="0"/>
        </a:spcAft>
        <a:buClrTx/>
        <a:buSzPct val="100000"/>
        <a:buFontTx/>
        <a:buAutoNum type="arabicPeriod"/>
        <a:tabLst/>
        <a:defRPr sz="1650" b="0" i="0" u="none" strike="noStrike" cap="none" spc="0" baseline="0">
          <a:ln>
            <a:noFill/>
          </a:ln>
          <a:solidFill>
            <a:srgbClr val="000000"/>
          </a:solidFill>
          <a:uFillTx/>
          <a:latin typeface="+mn-lt"/>
          <a:ea typeface="+mn-ea"/>
          <a:cs typeface="+mn-cs"/>
          <a:sym typeface="YuGothic Medium"/>
        </a:defRPr>
      </a:lvl2pPr>
      <a:lvl3pPr marL="840009" marR="0" indent="-280004" algn="l" defTabSz="260003" rtl="0" latinLnBrk="0">
        <a:lnSpc>
          <a:spcPct val="100000"/>
        </a:lnSpc>
        <a:spcBef>
          <a:spcPts val="1859"/>
        </a:spcBef>
        <a:spcAft>
          <a:spcPts val="0"/>
        </a:spcAft>
        <a:buClrTx/>
        <a:buSzPct val="100000"/>
        <a:buFontTx/>
        <a:buAutoNum type="arabicPeriod"/>
        <a:tabLst/>
        <a:defRPr sz="1650" b="0" i="0" u="none" strike="noStrike" cap="none" spc="0" baseline="0">
          <a:ln>
            <a:noFill/>
          </a:ln>
          <a:solidFill>
            <a:srgbClr val="000000"/>
          </a:solidFill>
          <a:uFillTx/>
          <a:latin typeface="+mn-lt"/>
          <a:ea typeface="+mn-ea"/>
          <a:cs typeface="+mn-cs"/>
          <a:sym typeface="YuGothic Medium"/>
        </a:defRPr>
      </a:lvl3pPr>
      <a:lvl4pPr marL="1120013" marR="0" indent="-280004" algn="l" defTabSz="260003" rtl="0" latinLnBrk="0">
        <a:lnSpc>
          <a:spcPct val="100000"/>
        </a:lnSpc>
        <a:spcBef>
          <a:spcPts val="1859"/>
        </a:spcBef>
        <a:spcAft>
          <a:spcPts val="0"/>
        </a:spcAft>
        <a:buClrTx/>
        <a:buSzPct val="100000"/>
        <a:buFontTx/>
        <a:buAutoNum type="arabicPeriod"/>
        <a:tabLst/>
        <a:defRPr sz="1650" b="0" i="0" u="none" strike="noStrike" cap="none" spc="0" baseline="0">
          <a:ln>
            <a:noFill/>
          </a:ln>
          <a:solidFill>
            <a:srgbClr val="000000"/>
          </a:solidFill>
          <a:uFillTx/>
          <a:latin typeface="+mn-lt"/>
          <a:ea typeface="+mn-ea"/>
          <a:cs typeface="+mn-cs"/>
          <a:sym typeface="YuGothic Medium"/>
        </a:defRPr>
      </a:lvl4pPr>
      <a:lvl5pPr marL="1400017" marR="0" indent="-280004" algn="l" defTabSz="260003" rtl="0" latinLnBrk="0">
        <a:lnSpc>
          <a:spcPct val="100000"/>
        </a:lnSpc>
        <a:spcBef>
          <a:spcPts val="1859"/>
        </a:spcBef>
        <a:spcAft>
          <a:spcPts val="0"/>
        </a:spcAft>
        <a:buClrTx/>
        <a:buSzPct val="100000"/>
        <a:buFontTx/>
        <a:buAutoNum type="arabicPeriod"/>
        <a:tabLst/>
        <a:defRPr sz="1650" b="0" i="0" u="none" strike="noStrike" cap="none" spc="0" baseline="0">
          <a:ln>
            <a:noFill/>
          </a:ln>
          <a:solidFill>
            <a:srgbClr val="000000"/>
          </a:solidFill>
          <a:uFillTx/>
          <a:latin typeface="+mn-lt"/>
          <a:ea typeface="+mn-ea"/>
          <a:cs typeface="+mn-cs"/>
          <a:sym typeface="YuGothic Medium"/>
        </a:defRPr>
      </a:lvl5pPr>
      <a:lvl6pPr marL="1680021" marR="0" indent="-280004" algn="l" defTabSz="260003" rtl="0" latinLnBrk="0">
        <a:lnSpc>
          <a:spcPct val="100000"/>
        </a:lnSpc>
        <a:spcBef>
          <a:spcPts val="1859"/>
        </a:spcBef>
        <a:spcAft>
          <a:spcPts val="0"/>
        </a:spcAft>
        <a:buClrTx/>
        <a:buSzPct val="100000"/>
        <a:buFontTx/>
        <a:buAutoNum type="arabicPeriod"/>
        <a:tabLst/>
        <a:defRPr sz="1650" b="0" i="0" u="none" strike="noStrike" cap="none" spc="0" baseline="0">
          <a:ln>
            <a:noFill/>
          </a:ln>
          <a:solidFill>
            <a:srgbClr val="000000"/>
          </a:solidFill>
          <a:uFillTx/>
          <a:latin typeface="+mn-lt"/>
          <a:ea typeface="+mn-ea"/>
          <a:cs typeface="+mn-cs"/>
          <a:sym typeface="YuGothic Medium"/>
        </a:defRPr>
      </a:lvl6pPr>
      <a:lvl7pPr marL="1960023" marR="0" indent="-280004" algn="l" defTabSz="260003" rtl="0" latinLnBrk="0">
        <a:lnSpc>
          <a:spcPct val="100000"/>
        </a:lnSpc>
        <a:spcBef>
          <a:spcPts val="1859"/>
        </a:spcBef>
        <a:spcAft>
          <a:spcPts val="0"/>
        </a:spcAft>
        <a:buClrTx/>
        <a:buSzPct val="100000"/>
        <a:buFontTx/>
        <a:buAutoNum type="arabicPeriod"/>
        <a:tabLst/>
        <a:defRPr sz="1650" b="0" i="0" u="none" strike="noStrike" cap="none" spc="0" baseline="0">
          <a:ln>
            <a:noFill/>
          </a:ln>
          <a:solidFill>
            <a:srgbClr val="000000"/>
          </a:solidFill>
          <a:uFillTx/>
          <a:latin typeface="+mn-lt"/>
          <a:ea typeface="+mn-ea"/>
          <a:cs typeface="+mn-cs"/>
          <a:sym typeface="YuGothic Medium"/>
        </a:defRPr>
      </a:lvl7pPr>
      <a:lvl8pPr marL="2240026" marR="0" indent="-280004" algn="l" defTabSz="260003" rtl="0" latinLnBrk="0">
        <a:lnSpc>
          <a:spcPct val="100000"/>
        </a:lnSpc>
        <a:spcBef>
          <a:spcPts val="1859"/>
        </a:spcBef>
        <a:spcAft>
          <a:spcPts val="0"/>
        </a:spcAft>
        <a:buClrTx/>
        <a:buSzPct val="100000"/>
        <a:buFontTx/>
        <a:buAutoNum type="arabicPeriod"/>
        <a:tabLst/>
        <a:defRPr sz="1650" b="0" i="0" u="none" strike="noStrike" cap="none" spc="0" baseline="0">
          <a:ln>
            <a:noFill/>
          </a:ln>
          <a:solidFill>
            <a:srgbClr val="000000"/>
          </a:solidFill>
          <a:uFillTx/>
          <a:latin typeface="+mn-lt"/>
          <a:ea typeface="+mn-ea"/>
          <a:cs typeface="+mn-cs"/>
          <a:sym typeface="YuGothic Medium"/>
        </a:defRPr>
      </a:lvl8pPr>
      <a:lvl9pPr marL="2520030" marR="0" indent="-280004" algn="l" defTabSz="260003" rtl="0" latinLnBrk="0">
        <a:lnSpc>
          <a:spcPct val="100000"/>
        </a:lnSpc>
        <a:spcBef>
          <a:spcPts val="1859"/>
        </a:spcBef>
        <a:spcAft>
          <a:spcPts val="0"/>
        </a:spcAft>
        <a:buClrTx/>
        <a:buSzPct val="100000"/>
        <a:buFontTx/>
        <a:buAutoNum type="arabicPeriod"/>
        <a:tabLst/>
        <a:defRPr sz="1650" b="0" i="0" u="none" strike="noStrike" cap="none" spc="0" baseline="0">
          <a:ln>
            <a:noFill/>
          </a:ln>
          <a:solidFill>
            <a:srgbClr val="000000"/>
          </a:solidFill>
          <a:uFillTx/>
          <a:latin typeface="+mn-lt"/>
          <a:ea typeface="+mn-ea"/>
          <a:cs typeface="+mn-cs"/>
          <a:sym typeface="YuGothic Medium"/>
        </a:defRPr>
      </a:lvl9pPr>
    </p:bodyStyle>
    <p:otherStyle>
      <a:lvl1pPr marL="0" marR="0" indent="0" algn="ctr" defTabSz="260003" rtl="0" latinLnBrk="0">
        <a:lnSpc>
          <a:spcPct val="100000"/>
        </a:lnSpc>
        <a:spcBef>
          <a:spcPts val="0"/>
        </a:spcBef>
        <a:spcAft>
          <a:spcPts val="0"/>
        </a:spcAft>
        <a:buClrTx/>
        <a:buSzTx/>
        <a:buFontTx/>
        <a:buNone/>
        <a:tabLst/>
        <a:defRPr sz="750" b="0" i="0" u="none" strike="noStrike" cap="none" spc="0" baseline="0">
          <a:ln>
            <a:noFill/>
          </a:ln>
          <a:solidFill>
            <a:schemeClr val="tx1"/>
          </a:solidFill>
          <a:uFillTx/>
          <a:latin typeface="+mn-lt"/>
          <a:ea typeface="+mn-ea"/>
          <a:cs typeface="+mn-cs"/>
          <a:sym typeface="Futura"/>
        </a:defRPr>
      </a:lvl1pPr>
      <a:lvl2pPr marL="0" marR="0" indent="72002" algn="ctr" defTabSz="260003" rtl="0" latinLnBrk="0">
        <a:lnSpc>
          <a:spcPct val="100000"/>
        </a:lnSpc>
        <a:spcBef>
          <a:spcPts val="0"/>
        </a:spcBef>
        <a:spcAft>
          <a:spcPts val="0"/>
        </a:spcAft>
        <a:buClrTx/>
        <a:buSzTx/>
        <a:buFontTx/>
        <a:buNone/>
        <a:tabLst/>
        <a:defRPr sz="750" b="0" i="0" u="none" strike="noStrike" cap="none" spc="0" baseline="0">
          <a:ln>
            <a:noFill/>
          </a:ln>
          <a:solidFill>
            <a:schemeClr val="tx1"/>
          </a:solidFill>
          <a:uFillTx/>
          <a:latin typeface="+mn-lt"/>
          <a:ea typeface="+mn-ea"/>
          <a:cs typeface="+mn-cs"/>
          <a:sym typeface="Futura"/>
        </a:defRPr>
      </a:lvl2pPr>
      <a:lvl3pPr marL="0" marR="0" indent="144002" algn="ctr" defTabSz="260003" rtl="0" latinLnBrk="0">
        <a:lnSpc>
          <a:spcPct val="100000"/>
        </a:lnSpc>
        <a:spcBef>
          <a:spcPts val="0"/>
        </a:spcBef>
        <a:spcAft>
          <a:spcPts val="0"/>
        </a:spcAft>
        <a:buClrTx/>
        <a:buSzTx/>
        <a:buFontTx/>
        <a:buNone/>
        <a:tabLst/>
        <a:defRPr sz="750" b="0" i="0" u="none" strike="noStrike" cap="none" spc="0" baseline="0">
          <a:ln>
            <a:noFill/>
          </a:ln>
          <a:solidFill>
            <a:schemeClr val="tx1"/>
          </a:solidFill>
          <a:uFillTx/>
          <a:latin typeface="+mn-lt"/>
          <a:ea typeface="+mn-ea"/>
          <a:cs typeface="+mn-cs"/>
          <a:sym typeface="Futura"/>
        </a:defRPr>
      </a:lvl3pPr>
      <a:lvl4pPr marL="0" marR="0" indent="216004" algn="ctr" defTabSz="260003" rtl="0" latinLnBrk="0">
        <a:lnSpc>
          <a:spcPct val="100000"/>
        </a:lnSpc>
        <a:spcBef>
          <a:spcPts val="0"/>
        </a:spcBef>
        <a:spcAft>
          <a:spcPts val="0"/>
        </a:spcAft>
        <a:buClrTx/>
        <a:buSzTx/>
        <a:buFontTx/>
        <a:buNone/>
        <a:tabLst/>
        <a:defRPr sz="750" b="0" i="0" u="none" strike="noStrike" cap="none" spc="0" baseline="0">
          <a:ln>
            <a:noFill/>
          </a:ln>
          <a:solidFill>
            <a:schemeClr val="tx1"/>
          </a:solidFill>
          <a:uFillTx/>
          <a:latin typeface="+mn-lt"/>
          <a:ea typeface="+mn-ea"/>
          <a:cs typeface="+mn-cs"/>
          <a:sym typeface="Futura"/>
        </a:defRPr>
      </a:lvl4pPr>
      <a:lvl5pPr marL="0" marR="0" indent="288005" algn="ctr" defTabSz="260003" rtl="0" latinLnBrk="0">
        <a:lnSpc>
          <a:spcPct val="100000"/>
        </a:lnSpc>
        <a:spcBef>
          <a:spcPts val="0"/>
        </a:spcBef>
        <a:spcAft>
          <a:spcPts val="0"/>
        </a:spcAft>
        <a:buClrTx/>
        <a:buSzTx/>
        <a:buFontTx/>
        <a:buNone/>
        <a:tabLst/>
        <a:defRPr sz="750" b="0" i="0" u="none" strike="noStrike" cap="none" spc="0" baseline="0">
          <a:ln>
            <a:noFill/>
          </a:ln>
          <a:solidFill>
            <a:schemeClr val="tx1"/>
          </a:solidFill>
          <a:uFillTx/>
          <a:latin typeface="+mn-lt"/>
          <a:ea typeface="+mn-ea"/>
          <a:cs typeface="+mn-cs"/>
          <a:sym typeface="Futura"/>
        </a:defRPr>
      </a:lvl5pPr>
      <a:lvl6pPr marL="0" marR="0" indent="360005" algn="ctr" defTabSz="260003" rtl="0" latinLnBrk="0">
        <a:lnSpc>
          <a:spcPct val="100000"/>
        </a:lnSpc>
        <a:spcBef>
          <a:spcPts val="0"/>
        </a:spcBef>
        <a:spcAft>
          <a:spcPts val="0"/>
        </a:spcAft>
        <a:buClrTx/>
        <a:buSzTx/>
        <a:buFontTx/>
        <a:buNone/>
        <a:tabLst/>
        <a:defRPr sz="750" b="0" i="0" u="none" strike="noStrike" cap="none" spc="0" baseline="0">
          <a:ln>
            <a:noFill/>
          </a:ln>
          <a:solidFill>
            <a:schemeClr val="tx1"/>
          </a:solidFill>
          <a:uFillTx/>
          <a:latin typeface="+mn-lt"/>
          <a:ea typeface="+mn-ea"/>
          <a:cs typeface="+mn-cs"/>
          <a:sym typeface="Futura"/>
        </a:defRPr>
      </a:lvl6pPr>
      <a:lvl7pPr marL="0" marR="0" indent="432005" algn="ctr" defTabSz="260003" rtl="0" latinLnBrk="0">
        <a:lnSpc>
          <a:spcPct val="100000"/>
        </a:lnSpc>
        <a:spcBef>
          <a:spcPts val="0"/>
        </a:spcBef>
        <a:spcAft>
          <a:spcPts val="0"/>
        </a:spcAft>
        <a:buClrTx/>
        <a:buSzTx/>
        <a:buFontTx/>
        <a:buNone/>
        <a:tabLst/>
        <a:defRPr sz="750" b="0" i="0" u="none" strike="noStrike" cap="none" spc="0" baseline="0">
          <a:ln>
            <a:noFill/>
          </a:ln>
          <a:solidFill>
            <a:schemeClr val="tx1"/>
          </a:solidFill>
          <a:uFillTx/>
          <a:latin typeface="+mn-lt"/>
          <a:ea typeface="+mn-ea"/>
          <a:cs typeface="+mn-cs"/>
          <a:sym typeface="Futura"/>
        </a:defRPr>
      </a:lvl7pPr>
      <a:lvl8pPr marL="0" marR="0" indent="504005" algn="ctr" defTabSz="260003" rtl="0" latinLnBrk="0">
        <a:lnSpc>
          <a:spcPct val="100000"/>
        </a:lnSpc>
        <a:spcBef>
          <a:spcPts val="0"/>
        </a:spcBef>
        <a:spcAft>
          <a:spcPts val="0"/>
        </a:spcAft>
        <a:buClrTx/>
        <a:buSzTx/>
        <a:buFontTx/>
        <a:buNone/>
        <a:tabLst/>
        <a:defRPr sz="750" b="0" i="0" u="none" strike="noStrike" cap="none" spc="0" baseline="0">
          <a:ln>
            <a:noFill/>
          </a:ln>
          <a:solidFill>
            <a:schemeClr val="tx1"/>
          </a:solidFill>
          <a:uFillTx/>
          <a:latin typeface="+mn-lt"/>
          <a:ea typeface="+mn-ea"/>
          <a:cs typeface="+mn-cs"/>
          <a:sym typeface="Futura"/>
        </a:defRPr>
      </a:lvl8pPr>
      <a:lvl9pPr marL="0" marR="0" indent="576007" algn="ctr" defTabSz="260003" rtl="0" latinLnBrk="0">
        <a:lnSpc>
          <a:spcPct val="100000"/>
        </a:lnSpc>
        <a:spcBef>
          <a:spcPts val="0"/>
        </a:spcBef>
        <a:spcAft>
          <a:spcPts val="0"/>
        </a:spcAft>
        <a:buClrTx/>
        <a:buSzTx/>
        <a:buFontTx/>
        <a:buNone/>
        <a:tabLst/>
        <a:defRPr sz="750" b="0" i="0" u="none" strike="noStrike" cap="none" spc="0" baseline="0">
          <a:ln>
            <a:noFill/>
          </a:ln>
          <a:solidFill>
            <a:schemeClr val="tx1"/>
          </a:solidFill>
          <a:uFillTx/>
          <a:latin typeface="+mn-lt"/>
          <a:ea typeface="+mn-ea"/>
          <a:cs typeface="+mn-cs"/>
          <a:sym typeface="Futura"/>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5B2FC8A-7237-0C4F-9D16-AD1F21145FBA}" type="datetime1">
              <a:rPr lang="ja-JP" altLang="en-US" smtClean="0">
                <a:solidFill>
                  <a:prstClr val="black">
                    <a:tint val="75000"/>
                  </a:prstClr>
                </a:solidFill>
              </a:rPr>
              <a:pPr/>
              <a:t>2016/11/14</a:t>
            </a:fld>
            <a:endParaRPr lang="ja-JP" altLang="en-US">
              <a:solidFill>
                <a:prstClr val="black">
                  <a:tint val="75000"/>
                </a:prstClr>
              </a:solidFill>
            </a:endParaRPr>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ja-JP" altLang="en-US">
              <a:solidFill>
                <a:prstClr val="black">
                  <a:tint val="75000"/>
                </a:prstClr>
              </a:solidFill>
            </a:endParaRPr>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34D8B9C-964F-E047-AC18-7FA4A902B7E1}" type="slidenum">
              <a:rPr lang="ja-JP" altLang="en-US" smtClean="0">
                <a:solidFill>
                  <a:prstClr val="black">
                    <a:tint val="75000"/>
                  </a:prstClr>
                </a:solidFill>
              </a:rPr>
              <a:pPr/>
              <a:t>‹#›</a:t>
            </a:fld>
            <a:endParaRPr lang="ja-JP" altLang="en-US">
              <a:solidFill>
                <a:prstClr val="black">
                  <a:tint val="75000"/>
                </a:prstClr>
              </a:solidFill>
            </a:endParaRPr>
          </a:p>
        </p:txBody>
      </p:sp>
    </p:spTree>
    <p:extLst>
      <p:ext uri="{BB962C8B-B14F-4D97-AF65-F5344CB8AC3E}">
        <p14:creationId xmlns:p14="http://schemas.microsoft.com/office/powerpoint/2010/main" val="1112166503"/>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Lst>
  <p:hf sldNum="0" hdr="0" ft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tiff"/><Relationship Id="rId1" Type="http://schemas.openxmlformats.org/officeDocument/2006/relationships/slideLayout" Target="../slideLayouts/slideLayout26.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4.xml.rels><?xml version="1.0" encoding="UTF-8" standalone="yes"?>
<Relationships xmlns="http://schemas.openxmlformats.org/package/2006/relationships"><Relationship Id="rId3" Type="http://schemas.openxmlformats.org/officeDocument/2006/relationships/image" Target="../media/image4.tiff"/><Relationship Id="rId4" Type="http://schemas.openxmlformats.org/officeDocument/2006/relationships/image" Target="../media/image5.tiff"/><Relationship Id="rId5" Type="http://schemas.openxmlformats.org/officeDocument/2006/relationships/image" Target="../media/image6.tiff"/><Relationship Id="rId6" Type="http://schemas.openxmlformats.org/officeDocument/2006/relationships/image" Target="../media/image7.tiff"/><Relationship Id="rId7" Type="http://schemas.openxmlformats.org/officeDocument/2006/relationships/image" Target="../media/image8.tiff"/><Relationship Id="rId8" Type="http://schemas.openxmlformats.org/officeDocument/2006/relationships/image" Target="../media/image9.tiff"/><Relationship Id="rId1" Type="http://schemas.openxmlformats.org/officeDocument/2006/relationships/slideLayout" Target="../slideLayouts/slideLayout34.xml"/><Relationship Id="rId2" Type="http://schemas.openxmlformats.org/officeDocument/2006/relationships/notesSlide" Target="../notesSlides/notesSlide2.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tiff"/><Relationship Id="rId5" Type="http://schemas.openxmlformats.org/officeDocument/2006/relationships/image" Target="../media/image13.png"/><Relationship Id="rId6" Type="http://schemas.openxmlformats.org/officeDocument/2006/relationships/image" Target="../media/image14.png"/><Relationship Id="rId1" Type="http://schemas.openxmlformats.org/officeDocument/2006/relationships/slideLayout" Target="../slideLayouts/slideLayout34.xml"/><Relationship Id="rId2" Type="http://schemas.openxmlformats.org/officeDocument/2006/relationships/image" Target="../media/image10.tiff"/></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4" Type="http://schemas.microsoft.com/office/2007/relationships/hdphoto" Target="../media/hdphoto1.wdp"/><Relationship Id="rId5" Type="http://schemas.openxmlformats.org/officeDocument/2006/relationships/image" Target="../media/image16.tiff"/><Relationship Id="rId6" Type="http://schemas.openxmlformats.org/officeDocument/2006/relationships/image" Target="../media/image5.tiff"/><Relationship Id="rId1" Type="http://schemas.openxmlformats.org/officeDocument/2006/relationships/slideLayout" Target="../slideLayouts/slideLayout34.xml"/><Relationship Id="rId2" Type="http://schemas.openxmlformats.org/officeDocument/2006/relationships/notesSlide" Target="../notesSlides/notesSlide3.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4" Type="http://schemas.microsoft.com/office/2007/relationships/hdphoto" Target="../media/hdphoto2.wdp"/><Relationship Id="rId1" Type="http://schemas.openxmlformats.org/officeDocument/2006/relationships/slideLayout" Target="../slideLayouts/slideLayout34.xml"/><Relationship Id="rId2" Type="http://schemas.openxmlformats.org/officeDocument/2006/relationships/notesSlide" Target="../notesSlides/notesSlide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5.xml"/><Relationship Id="rId3" Type="http://schemas.openxmlformats.org/officeDocument/2006/relationships/image" Target="../media/image16.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正方形/長方形 8"/>
          <p:cNvSpPr/>
          <p:nvPr/>
        </p:nvSpPr>
        <p:spPr>
          <a:xfrm>
            <a:off x="-1" y="-1"/>
            <a:ext cx="9144001" cy="3906983"/>
          </a:xfrm>
          <a:prstGeom prst="rect">
            <a:avLst/>
          </a:prstGeom>
          <a:solidFill>
            <a:srgbClr val="287FF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Helvetica Light"/>
              <a:ea typeface="Helvetica Light"/>
              <a:cs typeface="Helvetica Light"/>
              <a:sym typeface="Helvetica Light"/>
            </a:endParaRPr>
          </a:p>
        </p:txBody>
      </p:sp>
      <p:sp>
        <p:nvSpPr>
          <p:cNvPr id="6" name="正方形/長方形 5"/>
          <p:cNvSpPr/>
          <p:nvPr/>
        </p:nvSpPr>
        <p:spPr>
          <a:xfrm>
            <a:off x="119499" y="1025923"/>
            <a:ext cx="8541901" cy="1323439"/>
          </a:xfrm>
          <a:prstGeom prst="rect">
            <a:avLst/>
          </a:prstGeom>
        </p:spPr>
        <p:txBody>
          <a:bodyPr wrap="square">
            <a:spAutoFit/>
          </a:bodyPr>
          <a:lstStyle/>
          <a:p>
            <a:r>
              <a:rPr kumimoji="0" lang="en-US" altLang="ja-JP" sz="2000" b="1" kern="0" dirty="0">
                <a:solidFill>
                  <a:srgbClr val="FFFFFF"/>
                </a:solidFill>
                <a:sym typeface="YuGothic Medium"/>
              </a:rPr>
              <a:t>We accept and deliver young people through intern programs.</a:t>
            </a:r>
          </a:p>
          <a:p>
            <a:r>
              <a:rPr kumimoji="0" lang="en-US" altLang="ja-JP" sz="2000" b="1" kern="0" dirty="0">
                <a:solidFill>
                  <a:srgbClr val="FFFFFF"/>
                </a:solidFill>
                <a:sym typeface="YuGothic Medium"/>
              </a:rPr>
              <a:t>Through the process of solving social problems , young students will make opportunities to explore and develop their leadership , expertise and ambition involving companies/local non-profit/administrations.</a:t>
            </a:r>
            <a:endParaRPr kumimoji="0" lang="ja-JP" altLang="en-US" sz="2000" b="1" kern="0" dirty="0">
              <a:solidFill>
                <a:srgbClr val="FFFFFF"/>
              </a:solidFill>
              <a:sym typeface="YuGothic Medium"/>
            </a:endParaRPr>
          </a:p>
        </p:txBody>
      </p:sp>
      <p:sp>
        <p:nvSpPr>
          <p:cNvPr id="7" name="テキスト ボックス 6"/>
          <p:cNvSpPr txBox="1"/>
          <p:nvPr/>
        </p:nvSpPr>
        <p:spPr>
          <a:xfrm>
            <a:off x="1609615" y="153889"/>
            <a:ext cx="2954335" cy="7181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altLang="ja-JP" sz="4000" dirty="0">
                <a:solidFill>
                  <a:schemeClr val="bg1"/>
                </a:solidFill>
                <a:latin typeface="Hiragino Kaku Gothic Pro W3" charset="-128"/>
                <a:ea typeface="Hiragino Kaku Gothic Pro W3" charset="-128"/>
                <a:cs typeface="Hiragino Kaku Gothic Pro W3" charset="-128"/>
                <a:sym typeface="Lato Regular"/>
              </a:rPr>
              <a:t>Intern abroad</a:t>
            </a:r>
            <a:endParaRPr kumimoji="0" lang="ja-JP" altLang="en-US" sz="4000" u="none" strike="noStrike" cap="none" spc="0" normalizeH="0" baseline="0" dirty="0">
              <a:ln>
                <a:noFill/>
              </a:ln>
              <a:solidFill>
                <a:schemeClr val="bg1"/>
              </a:solidFill>
              <a:effectLst/>
              <a:uFillTx/>
              <a:latin typeface="Hiragino Kaku Gothic Pro W3" charset="-128"/>
              <a:ea typeface="Hiragino Kaku Gothic Pro W3" charset="-128"/>
              <a:cs typeface="Hiragino Kaku Gothic Pro W3" charset="-128"/>
              <a:sym typeface="Lato Regular"/>
            </a:endParaRPr>
          </a:p>
        </p:txBody>
      </p:sp>
      <p:cxnSp>
        <p:nvCxnSpPr>
          <p:cNvPr id="5" name="直線コネクタ 4"/>
          <p:cNvCxnSpPr/>
          <p:nvPr/>
        </p:nvCxnSpPr>
        <p:spPr>
          <a:xfrm>
            <a:off x="261167" y="872034"/>
            <a:ext cx="6038033" cy="0"/>
          </a:xfrm>
          <a:prstGeom prst="line">
            <a:avLst/>
          </a:prstGeom>
          <a:noFill/>
          <a:ln w="31750" cap="flat">
            <a:solidFill>
              <a:srgbClr val="FFFEFF"/>
            </a:solidFill>
            <a:prstDash val="solid"/>
            <a:miter lim="400000"/>
          </a:ln>
          <a:effectLst/>
          <a:sp3d/>
        </p:spPr>
        <p:style>
          <a:lnRef idx="0">
            <a:scrgbClr r="0" g="0" b="0"/>
          </a:lnRef>
          <a:fillRef idx="0">
            <a:scrgbClr r="0" g="0" b="0"/>
          </a:fillRef>
          <a:effectRef idx="0">
            <a:scrgbClr r="0" g="0" b="0"/>
          </a:effectRef>
          <a:fontRef idx="none"/>
        </p:style>
      </p:cxnSp>
      <p:sp>
        <p:nvSpPr>
          <p:cNvPr id="8" name="正方形/長方形 7"/>
          <p:cNvSpPr/>
          <p:nvPr/>
        </p:nvSpPr>
        <p:spPr>
          <a:xfrm>
            <a:off x="261168" y="331304"/>
            <a:ext cx="90015" cy="547938"/>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Helvetica Light"/>
              <a:ea typeface="Helvetica Light"/>
              <a:cs typeface="Helvetica Light"/>
              <a:sym typeface="Helvetica Light"/>
            </a:endParaRPr>
          </a:p>
        </p:txBody>
      </p:sp>
      <p:sp>
        <p:nvSpPr>
          <p:cNvPr id="22" name="円/楕円 21"/>
          <p:cNvSpPr/>
          <p:nvPr/>
        </p:nvSpPr>
        <p:spPr>
          <a:xfrm>
            <a:off x="902842" y="4572269"/>
            <a:ext cx="396000" cy="396000"/>
          </a:xfrm>
          <a:prstGeom prst="ellipse">
            <a:avLst/>
          </a:prstGeom>
          <a:solidFill>
            <a:srgbClr val="037E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endParaRPr>
          </a:p>
        </p:txBody>
      </p:sp>
      <p:sp>
        <p:nvSpPr>
          <p:cNvPr id="25" name="上矢印 24"/>
          <p:cNvSpPr/>
          <p:nvPr/>
        </p:nvSpPr>
        <p:spPr>
          <a:xfrm rot="5400000">
            <a:off x="3024605" y="1912831"/>
            <a:ext cx="224189" cy="5713039"/>
          </a:xfrm>
          <a:prstGeom prst="upArrow">
            <a:avLst>
              <a:gd name="adj1" fmla="val 50000"/>
              <a:gd name="adj2" fmla="val 123470"/>
            </a:avLst>
          </a:prstGeom>
          <a:solidFill>
            <a:srgbClr val="287FF4"/>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endParaRPr>
          </a:p>
        </p:txBody>
      </p:sp>
      <p:sp>
        <p:nvSpPr>
          <p:cNvPr id="26" name="円/楕円 25"/>
          <p:cNvSpPr/>
          <p:nvPr/>
        </p:nvSpPr>
        <p:spPr>
          <a:xfrm>
            <a:off x="949166" y="4615641"/>
            <a:ext cx="306863" cy="306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endParaRPr>
          </a:p>
        </p:txBody>
      </p:sp>
      <p:sp>
        <p:nvSpPr>
          <p:cNvPr id="29" name="テキスト ボックス 28"/>
          <p:cNvSpPr txBox="1"/>
          <p:nvPr/>
        </p:nvSpPr>
        <p:spPr>
          <a:xfrm>
            <a:off x="936184" y="4565643"/>
            <a:ext cx="362446" cy="400110"/>
          </a:xfrm>
          <a:prstGeom prst="rect">
            <a:avLst/>
          </a:prstGeom>
          <a:noFill/>
        </p:spPr>
        <p:txBody>
          <a:bodyPr wrap="square" rtlCol="0">
            <a:spAutoFit/>
          </a:bodyPr>
          <a:lstStyle/>
          <a:p>
            <a:r>
              <a:rPr lang="en-US" altLang="ja-JP" sz="2000" dirty="0">
                <a:solidFill>
                  <a:srgbClr val="037EF3"/>
                </a:solidFill>
                <a:latin typeface="Lato" charset="0"/>
                <a:ea typeface="Lato" charset="0"/>
                <a:cs typeface="Lato" charset="0"/>
              </a:rPr>
              <a:t>1</a:t>
            </a:r>
            <a:endParaRPr lang="ja-JP" altLang="en-US" sz="2000" dirty="0">
              <a:solidFill>
                <a:srgbClr val="037EF3"/>
              </a:solidFill>
              <a:latin typeface="Lato" charset="0"/>
              <a:ea typeface="Lato" charset="0"/>
              <a:cs typeface="Lato" charset="0"/>
            </a:endParaRPr>
          </a:p>
        </p:txBody>
      </p:sp>
      <p:sp>
        <p:nvSpPr>
          <p:cNvPr id="32" name="円/楕円 31"/>
          <p:cNvSpPr/>
          <p:nvPr/>
        </p:nvSpPr>
        <p:spPr>
          <a:xfrm>
            <a:off x="2834036" y="4567506"/>
            <a:ext cx="396000" cy="396000"/>
          </a:xfrm>
          <a:prstGeom prst="ellipse">
            <a:avLst/>
          </a:prstGeom>
          <a:solidFill>
            <a:srgbClr val="037E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endParaRPr>
          </a:p>
        </p:txBody>
      </p:sp>
      <p:sp>
        <p:nvSpPr>
          <p:cNvPr id="33" name="円/楕円 32"/>
          <p:cNvSpPr/>
          <p:nvPr/>
        </p:nvSpPr>
        <p:spPr>
          <a:xfrm>
            <a:off x="2880360" y="4610878"/>
            <a:ext cx="306863" cy="306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endParaRPr>
          </a:p>
        </p:txBody>
      </p:sp>
      <p:sp>
        <p:nvSpPr>
          <p:cNvPr id="34" name="テキスト ボックス 33"/>
          <p:cNvSpPr txBox="1"/>
          <p:nvPr/>
        </p:nvSpPr>
        <p:spPr>
          <a:xfrm>
            <a:off x="2867378" y="4560880"/>
            <a:ext cx="362446" cy="400110"/>
          </a:xfrm>
          <a:prstGeom prst="rect">
            <a:avLst/>
          </a:prstGeom>
          <a:noFill/>
        </p:spPr>
        <p:txBody>
          <a:bodyPr wrap="square" rtlCol="0">
            <a:spAutoFit/>
          </a:bodyPr>
          <a:lstStyle/>
          <a:p>
            <a:r>
              <a:rPr lang="en-US" altLang="ja-JP" sz="2000" dirty="0">
                <a:solidFill>
                  <a:srgbClr val="037EF3"/>
                </a:solidFill>
                <a:latin typeface="Lato" charset="0"/>
                <a:ea typeface="Lato" charset="0"/>
                <a:cs typeface="Lato" charset="0"/>
              </a:rPr>
              <a:t>2</a:t>
            </a:r>
            <a:endParaRPr lang="ja-JP" altLang="en-US" sz="2000" dirty="0">
              <a:solidFill>
                <a:srgbClr val="037EF3"/>
              </a:solidFill>
              <a:latin typeface="Lato" charset="0"/>
              <a:ea typeface="Lato" charset="0"/>
              <a:cs typeface="Lato" charset="0"/>
            </a:endParaRPr>
          </a:p>
        </p:txBody>
      </p:sp>
      <p:sp>
        <p:nvSpPr>
          <p:cNvPr id="38" name="円/楕円 37"/>
          <p:cNvSpPr/>
          <p:nvPr/>
        </p:nvSpPr>
        <p:spPr>
          <a:xfrm>
            <a:off x="4600240" y="4562434"/>
            <a:ext cx="396000" cy="396000"/>
          </a:xfrm>
          <a:prstGeom prst="ellipse">
            <a:avLst/>
          </a:prstGeom>
          <a:solidFill>
            <a:srgbClr val="037E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endParaRPr>
          </a:p>
        </p:txBody>
      </p:sp>
      <p:sp>
        <p:nvSpPr>
          <p:cNvPr id="39" name="円/楕円 38"/>
          <p:cNvSpPr/>
          <p:nvPr/>
        </p:nvSpPr>
        <p:spPr>
          <a:xfrm>
            <a:off x="4646564" y="4605806"/>
            <a:ext cx="306863" cy="306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endParaRPr>
          </a:p>
        </p:txBody>
      </p:sp>
      <p:sp>
        <p:nvSpPr>
          <p:cNvPr id="40" name="テキスト ボックス 39"/>
          <p:cNvSpPr txBox="1"/>
          <p:nvPr/>
        </p:nvSpPr>
        <p:spPr>
          <a:xfrm>
            <a:off x="4633582" y="4555808"/>
            <a:ext cx="362446" cy="400110"/>
          </a:xfrm>
          <a:prstGeom prst="rect">
            <a:avLst/>
          </a:prstGeom>
          <a:noFill/>
        </p:spPr>
        <p:txBody>
          <a:bodyPr wrap="square" rtlCol="0">
            <a:spAutoFit/>
          </a:bodyPr>
          <a:lstStyle/>
          <a:p>
            <a:r>
              <a:rPr lang="en-US" altLang="ja-JP" sz="2000" dirty="0">
                <a:solidFill>
                  <a:srgbClr val="037EF3"/>
                </a:solidFill>
                <a:latin typeface="Lato" charset="0"/>
                <a:ea typeface="Lato" charset="0"/>
                <a:cs typeface="Lato" charset="0"/>
              </a:rPr>
              <a:t>3</a:t>
            </a:r>
            <a:endParaRPr lang="ja-JP" altLang="en-US" sz="2000" dirty="0">
              <a:solidFill>
                <a:srgbClr val="037EF3"/>
              </a:solidFill>
              <a:latin typeface="Lato" charset="0"/>
              <a:ea typeface="Lato" charset="0"/>
              <a:cs typeface="Lato" charset="0"/>
            </a:endParaRPr>
          </a:p>
        </p:txBody>
      </p:sp>
      <p:cxnSp>
        <p:nvCxnSpPr>
          <p:cNvPr id="41" name="直線コネクタ 40"/>
          <p:cNvCxnSpPr/>
          <p:nvPr/>
        </p:nvCxnSpPr>
        <p:spPr>
          <a:xfrm>
            <a:off x="1996366" y="4969518"/>
            <a:ext cx="2807" cy="1723899"/>
          </a:xfrm>
          <a:prstGeom prst="line">
            <a:avLst/>
          </a:prstGeom>
          <a:noFill/>
          <a:ln w="25400" cap="flat">
            <a:solidFill>
              <a:srgbClr val="287FF4"/>
            </a:solidFill>
            <a:prstDash val="solid"/>
            <a:miter lim="400000"/>
          </a:ln>
          <a:effectLst/>
          <a:sp3d/>
        </p:spPr>
        <p:style>
          <a:lnRef idx="0">
            <a:scrgbClr r="0" g="0" b="0"/>
          </a:lnRef>
          <a:fillRef idx="0">
            <a:scrgbClr r="0" g="0" b="0"/>
          </a:fillRef>
          <a:effectRef idx="0">
            <a:scrgbClr r="0" g="0" b="0"/>
          </a:effectRef>
          <a:fontRef idx="none"/>
        </p:style>
      </p:cxnSp>
      <p:cxnSp>
        <p:nvCxnSpPr>
          <p:cNvPr id="42" name="直線コネクタ 41"/>
          <p:cNvCxnSpPr/>
          <p:nvPr/>
        </p:nvCxnSpPr>
        <p:spPr>
          <a:xfrm>
            <a:off x="3994094" y="4969517"/>
            <a:ext cx="2807" cy="1723899"/>
          </a:xfrm>
          <a:prstGeom prst="line">
            <a:avLst/>
          </a:prstGeom>
          <a:noFill/>
          <a:ln w="25400" cap="flat">
            <a:solidFill>
              <a:srgbClr val="287FF4"/>
            </a:solidFill>
            <a:prstDash val="solid"/>
            <a:miter lim="400000"/>
          </a:ln>
          <a:effectLst/>
          <a:sp3d/>
        </p:spPr>
        <p:style>
          <a:lnRef idx="0">
            <a:scrgbClr r="0" g="0" b="0"/>
          </a:lnRef>
          <a:fillRef idx="0">
            <a:scrgbClr r="0" g="0" b="0"/>
          </a:fillRef>
          <a:effectRef idx="0">
            <a:scrgbClr r="0" g="0" b="0"/>
          </a:effectRef>
          <a:fontRef idx="none"/>
        </p:style>
      </p:cxnSp>
      <p:sp>
        <p:nvSpPr>
          <p:cNvPr id="43" name="テキスト ボックス 42"/>
          <p:cNvSpPr txBox="1"/>
          <p:nvPr/>
        </p:nvSpPr>
        <p:spPr>
          <a:xfrm>
            <a:off x="0" y="4995963"/>
            <a:ext cx="1997729" cy="276999"/>
          </a:xfrm>
          <a:prstGeom prst="rect">
            <a:avLst/>
          </a:prstGeom>
          <a:noFill/>
        </p:spPr>
        <p:txBody>
          <a:bodyPr wrap="square" rtlCol="0">
            <a:spAutoFit/>
          </a:bodyPr>
          <a:lstStyle/>
          <a:p>
            <a:pPr algn="ctr"/>
            <a:r>
              <a:rPr lang="en-US" altLang="ja-JP" sz="1200" dirty="0">
                <a:solidFill>
                  <a:srgbClr val="E7E6E6">
                    <a:lumMod val="50000"/>
                  </a:srgbClr>
                </a:solidFill>
                <a:latin typeface="Hiragino Kaku Gothic Pro W3" charset="-128"/>
                <a:ea typeface="Hiragino Kaku Gothic Pro W3" charset="-128"/>
                <a:cs typeface="Hiragino Kaku Gothic Pro W3" charset="-128"/>
              </a:rPr>
              <a:t>Before internship </a:t>
            </a:r>
          </a:p>
        </p:txBody>
      </p:sp>
      <p:sp>
        <p:nvSpPr>
          <p:cNvPr id="44" name="テキスト ボックス 43"/>
          <p:cNvSpPr txBox="1"/>
          <p:nvPr/>
        </p:nvSpPr>
        <p:spPr>
          <a:xfrm>
            <a:off x="1996365" y="4999878"/>
            <a:ext cx="1997729" cy="276999"/>
          </a:xfrm>
          <a:prstGeom prst="rect">
            <a:avLst/>
          </a:prstGeom>
          <a:noFill/>
        </p:spPr>
        <p:txBody>
          <a:bodyPr wrap="square" rtlCol="0">
            <a:spAutoFit/>
          </a:bodyPr>
          <a:lstStyle/>
          <a:p>
            <a:pPr algn="ctr"/>
            <a:r>
              <a:rPr lang="en-US" altLang="ja-JP" sz="1200" dirty="0">
                <a:solidFill>
                  <a:srgbClr val="E7E6E6">
                    <a:lumMod val="50000"/>
                  </a:srgbClr>
                </a:solidFill>
                <a:latin typeface="Hiragino Kaku Gothic Pro W3" charset="-128"/>
                <a:ea typeface="Hiragino Kaku Gothic Pro W3" charset="-128"/>
                <a:cs typeface="Hiragino Kaku Gothic Pro W3" charset="-128"/>
              </a:rPr>
              <a:t>While internship</a:t>
            </a:r>
          </a:p>
        </p:txBody>
      </p:sp>
      <p:sp>
        <p:nvSpPr>
          <p:cNvPr id="45" name="テキスト ボックス 44"/>
          <p:cNvSpPr txBox="1"/>
          <p:nvPr/>
        </p:nvSpPr>
        <p:spPr>
          <a:xfrm>
            <a:off x="3997163" y="4993310"/>
            <a:ext cx="1997729" cy="276999"/>
          </a:xfrm>
          <a:prstGeom prst="rect">
            <a:avLst/>
          </a:prstGeom>
          <a:noFill/>
        </p:spPr>
        <p:txBody>
          <a:bodyPr wrap="square" rtlCol="0">
            <a:spAutoFit/>
          </a:bodyPr>
          <a:lstStyle/>
          <a:p>
            <a:pPr algn="ctr"/>
            <a:r>
              <a:rPr lang="en-US" altLang="ja-JP" sz="1200" dirty="0">
                <a:solidFill>
                  <a:srgbClr val="E7E6E6">
                    <a:lumMod val="50000"/>
                  </a:srgbClr>
                </a:solidFill>
                <a:latin typeface="Hiragino Kaku Gothic Pro W3" charset="-128"/>
                <a:ea typeface="Hiragino Kaku Gothic Pro W3" charset="-128"/>
                <a:cs typeface="Hiragino Kaku Gothic Pro W3" charset="-128"/>
              </a:rPr>
              <a:t>After internship</a:t>
            </a:r>
          </a:p>
        </p:txBody>
      </p:sp>
      <p:sp>
        <p:nvSpPr>
          <p:cNvPr id="46" name="正方形/長方形 45"/>
          <p:cNvSpPr/>
          <p:nvPr/>
        </p:nvSpPr>
        <p:spPr>
          <a:xfrm>
            <a:off x="-97547" y="4071039"/>
            <a:ext cx="6259165" cy="369332"/>
          </a:xfrm>
          <a:prstGeom prst="rect">
            <a:avLst/>
          </a:prstGeom>
        </p:spPr>
        <p:txBody>
          <a:bodyPr wrap="square">
            <a:spAutoFit/>
          </a:bodyPr>
          <a:lstStyle/>
          <a:p>
            <a:pPr algn="ctr"/>
            <a:r>
              <a:rPr lang="en-US" altLang="ja-JP" u="sng" dirty="0">
                <a:solidFill>
                  <a:srgbClr val="037EF3"/>
                </a:solidFill>
              </a:rPr>
              <a:t>Program focusing on internships</a:t>
            </a:r>
            <a:endParaRPr lang="ja-JP" altLang="en-US" u="sng" dirty="0">
              <a:solidFill>
                <a:srgbClr val="037EF3"/>
              </a:solidFill>
            </a:endParaRPr>
          </a:p>
        </p:txBody>
      </p:sp>
      <p:sp>
        <p:nvSpPr>
          <p:cNvPr id="50" name="正方形/長方形 49"/>
          <p:cNvSpPr/>
          <p:nvPr/>
        </p:nvSpPr>
        <p:spPr>
          <a:xfrm>
            <a:off x="466198" y="2979106"/>
            <a:ext cx="4330032" cy="523220"/>
          </a:xfrm>
          <a:prstGeom prst="rect">
            <a:avLst/>
          </a:prstGeom>
        </p:spPr>
        <p:txBody>
          <a:bodyPr wrap="none">
            <a:spAutoFit/>
          </a:bodyPr>
          <a:lstStyle/>
          <a:p>
            <a:r>
              <a:rPr kumimoji="0" lang="en-US" altLang="ja-JP" sz="1600" b="1" kern="0" dirty="0">
                <a:solidFill>
                  <a:srgbClr val="FFFFFF"/>
                </a:solidFill>
                <a:sym typeface="YuGothic Medium"/>
              </a:rPr>
              <a:t>Incoming exchange</a:t>
            </a:r>
          </a:p>
          <a:p>
            <a:r>
              <a:rPr lang="en-US" altLang="ja-JP" sz="1200" dirty="0">
                <a:solidFill>
                  <a:schemeClr val="bg1"/>
                </a:solidFill>
              </a:rPr>
              <a:t>Overseas students work at Japanese non-profit or companies.</a:t>
            </a:r>
            <a:endParaRPr lang="ja-JP" altLang="en-US" sz="1200" dirty="0">
              <a:solidFill>
                <a:schemeClr val="bg1"/>
              </a:solidFill>
            </a:endParaRPr>
          </a:p>
        </p:txBody>
      </p:sp>
      <p:sp>
        <p:nvSpPr>
          <p:cNvPr id="51" name="正方形/長方形 50"/>
          <p:cNvSpPr/>
          <p:nvPr/>
        </p:nvSpPr>
        <p:spPr>
          <a:xfrm>
            <a:off x="466198" y="2310856"/>
            <a:ext cx="4264309" cy="523220"/>
          </a:xfrm>
          <a:prstGeom prst="rect">
            <a:avLst/>
          </a:prstGeom>
        </p:spPr>
        <p:txBody>
          <a:bodyPr wrap="none">
            <a:spAutoFit/>
          </a:bodyPr>
          <a:lstStyle/>
          <a:p>
            <a:r>
              <a:rPr kumimoji="0" lang="en-US" altLang="ja-JP" sz="1600" b="1" kern="0" dirty="0">
                <a:solidFill>
                  <a:srgbClr val="FFFFFF"/>
                </a:solidFill>
                <a:sym typeface="YuGothic Medium"/>
              </a:rPr>
              <a:t>Outgoing exchange</a:t>
            </a:r>
          </a:p>
          <a:p>
            <a:r>
              <a:rPr kumimoji="0" lang="en-US" altLang="ja-JP" sz="1200" b="1" kern="0" dirty="0">
                <a:solidFill>
                  <a:srgbClr val="FFFFFF"/>
                </a:solidFill>
                <a:sym typeface="YuGothic Medium"/>
              </a:rPr>
              <a:t>Japanese students work at overseas non-profit or companies</a:t>
            </a:r>
          </a:p>
        </p:txBody>
      </p:sp>
      <p:cxnSp>
        <p:nvCxnSpPr>
          <p:cNvPr id="52" name="直線コネクタ 51"/>
          <p:cNvCxnSpPr/>
          <p:nvPr/>
        </p:nvCxnSpPr>
        <p:spPr>
          <a:xfrm>
            <a:off x="390978" y="2282071"/>
            <a:ext cx="10308" cy="1293437"/>
          </a:xfrm>
          <a:prstGeom prst="line">
            <a:avLst/>
          </a:prstGeom>
          <a:noFill/>
          <a:ln w="25400" cap="flat">
            <a:solidFill>
              <a:schemeClr val="bg1"/>
            </a:solidFill>
            <a:prstDash val="solid"/>
            <a:miter lim="400000"/>
          </a:ln>
          <a:effectLst/>
          <a:sp3d/>
        </p:spPr>
        <p:style>
          <a:lnRef idx="0">
            <a:scrgbClr r="0" g="0" b="0"/>
          </a:lnRef>
          <a:fillRef idx="0">
            <a:scrgbClr r="0" g="0" b="0"/>
          </a:fillRef>
          <a:effectRef idx="0">
            <a:scrgbClr r="0" g="0" b="0"/>
          </a:effectRef>
          <a:fontRef idx="none"/>
        </p:style>
      </p:cxnSp>
      <p:sp>
        <p:nvSpPr>
          <p:cNvPr id="55" name="正方形/長方形 54"/>
          <p:cNvSpPr/>
          <p:nvPr/>
        </p:nvSpPr>
        <p:spPr>
          <a:xfrm>
            <a:off x="6298652" y="4303283"/>
            <a:ext cx="2624779" cy="2314479"/>
          </a:xfrm>
          <a:prstGeom prst="rect">
            <a:avLst/>
          </a:prstGeom>
          <a:noFill/>
          <a:ln w="25400">
            <a:solidFill>
              <a:schemeClr val="tx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endParaRPr>
          </a:p>
        </p:txBody>
      </p:sp>
      <p:sp>
        <p:nvSpPr>
          <p:cNvPr id="57" name="テキスト ボックス 56"/>
          <p:cNvSpPr txBox="1"/>
          <p:nvPr/>
        </p:nvSpPr>
        <p:spPr>
          <a:xfrm>
            <a:off x="6327465" y="4538715"/>
            <a:ext cx="2567152" cy="954107"/>
          </a:xfrm>
          <a:prstGeom prst="rect">
            <a:avLst/>
          </a:prstGeom>
          <a:noFill/>
        </p:spPr>
        <p:txBody>
          <a:bodyPr wrap="square" rtlCol="0">
            <a:spAutoFit/>
          </a:bodyPr>
          <a:lstStyle/>
          <a:p>
            <a:r>
              <a:rPr lang="en-US" altLang="ja-JP" sz="1400" dirty="0">
                <a:solidFill>
                  <a:srgbClr val="E7E6E6">
                    <a:lumMod val="50000"/>
                  </a:srgbClr>
                </a:solidFill>
                <a:latin typeface="Hiragino Kaku Gothic Pro W3" charset="-128"/>
                <a:ea typeface="Hiragino Kaku Gothic Pro W3" charset="-128"/>
                <a:cs typeface="Hiragino Kaku Gothic Pro W3" charset="-128"/>
              </a:rPr>
              <a:t>Our goal is to get leadership, expertise, and ambition at the process of approaching to the social problems.</a:t>
            </a:r>
            <a:endParaRPr lang="ja-JP" altLang="en-US" sz="1400" dirty="0">
              <a:solidFill>
                <a:srgbClr val="E7E6E6">
                  <a:lumMod val="50000"/>
                </a:srgbClr>
              </a:solidFill>
              <a:latin typeface="Hiragino Kaku Gothic Pro W3" charset="-128"/>
              <a:ea typeface="Hiragino Kaku Gothic Pro W3" charset="-128"/>
              <a:cs typeface="Hiragino Kaku Gothic Pro W3" charset="-128"/>
            </a:endParaRPr>
          </a:p>
        </p:txBody>
      </p:sp>
      <p:sp>
        <p:nvSpPr>
          <p:cNvPr id="35" name="テキスト ボックス 34"/>
          <p:cNvSpPr txBox="1"/>
          <p:nvPr/>
        </p:nvSpPr>
        <p:spPr>
          <a:xfrm>
            <a:off x="66291" y="5343300"/>
            <a:ext cx="1997729" cy="1015663"/>
          </a:xfrm>
          <a:prstGeom prst="rect">
            <a:avLst/>
          </a:prstGeom>
          <a:noFill/>
        </p:spPr>
        <p:txBody>
          <a:bodyPr wrap="square" rtlCol="0">
            <a:spAutoFit/>
          </a:bodyPr>
          <a:lstStyle/>
          <a:p>
            <a:pPr algn="ctr"/>
            <a:r>
              <a:rPr lang="en-US" altLang="ja-JP" sz="1200" dirty="0">
                <a:solidFill>
                  <a:srgbClr val="E7E6E6">
                    <a:lumMod val="50000"/>
                  </a:srgbClr>
                </a:solidFill>
                <a:latin typeface="Hiragino Kaku Gothic Pro W3" charset="-128"/>
                <a:ea typeface="Hiragino Kaku Gothic Pro W3" charset="-128"/>
                <a:cs typeface="Hiragino Kaku Gothic Pro W3" charset="-128"/>
              </a:rPr>
              <a:t>Students learn about social problems which they are interested in with companies approaching to the social problems.</a:t>
            </a:r>
            <a:endParaRPr lang="ja-JP" altLang="en-US" sz="1200" dirty="0">
              <a:solidFill>
                <a:srgbClr val="E7E6E6">
                  <a:lumMod val="50000"/>
                </a:srgbClr>
              </a:solidFill>
              <a:latin typeface="Hiragino Kaku Gothic Pro W3" charset="-128"/>
              <a:ea typeface="Hiragino Kaku Gothic Pro W3" charset="-128"/>
              <a:cs typeface="Hiragino Kaku Gothic Pro W3" charset="-128"/>
            </a:endParaRPr>
          </a:p>
        </p:txBody>
      </p:sp>
      <p:sp>
        <p:nvSpPr>
          <p:cNvPr id="36" name="テキスト ボックス 35"/>
          <p:cNvSpPr txBox="1"/>
          <p:nvPr/>
        </p:nvSpPr>
        <p:spPr>
          <a:xfrm>
            <a:off x="2059169" y="5349868"/>
            <a:ext cx="1997729" cy="830997"/>
          </a:xfrm>
          <a:prstGeom prst="rect">
            <a:avLst/>
          </a:prstGeom>
          <a:noFill/>
        </p:spPr>
        <p:txBody>
          <a:bodyPr wrap="square" rtlCol="0">
            <a:spAutoFit/>
          </a:bodyPr>
          <a:lstStyle/>
          <a:p>
            <a:r>
              <a:rPr lang="en-US" altLang="ja-JP" sz="1200" dirty="0">
                <a:solidFill>
                  <a:srgbClr val="E7E6E6">
                    <a:lumMod val="50000"/>
                  </a:srgbClr>
                </a:solidFill>
                <a:latin typeface="Hiragino Kaku Gothic Pro W3" charset="-128"/>
                <a:ea typeface="Hiragino Kaku Gothic Pro W3" charset="-128"/>
                <a:cs typeface="Hiragino Kaku Gothic Pro W3" charset="-128"/>
              </a:rPr>
              <a:t>Students approach to the social problems through practical actions based on the preparations.</a:t>
            </a:r>
            <a:endParaRPr lang="ja-JP" altLang="en-US" sz="1200" dirty="0">
              <a:solidFill>
                <a:srgbClr val="E7E6E6">
                  <a:lumMod val="50000"/>
                </a:srgbClr>
              </a:solidFill>
              <a:latin typeface="Hiragino Kaku Gothic Pro W3" charset="-128"/>
              <a:ea typeface="Hiragino Kaku Gothic Pro W3" charset="-128"/>
              <a:cs typeface="Hiragino Kaku Gothic Pro W3" charset="-128"/>
            </a:endParaRPr>
          </a:p>
        </p:txBody>
      </p:sp>
      <p:sp>
        <p:nvSpPr>
          <p:cNvPr id="37" name="テキスト ボックス 36"/>
          <p:cNvSpPr txBox="1"/>
          <p:nvPr/>
        </p:nvSpPr>
        <p:spPr>
          <a:xfrm>
            <a:off x="4178910" y="5305888"/>
            <a:ext cx="1997729" cy="646331"/>
          </a:xfrm>
          <a:prstGeom prst="rect">
            <a:avLst/>
          </a:prstGeom>
          <a:noFill/>
        </p:spPr>
        <p:txBody>
          <a:bodyPr wrap="square" rtlCol="0">
            <a:spAutoFit/>
          </a:bodyPr>
          <a:lstStyle/>
          <a:p>
            <a:r>
              <a:rPr lang="en-US" altLang="ja-JP" sz="1200" dirty="0">
                <a:solidFill>
                  <a:srgbClr val="E7E6E6">
                    <a:lumMod val="50000"/>
                  </a:srgbClr>
                </a:solidFill>
                <a:latin typeface="Hiragino Kaku Gothic Pro W3" charset="-128"/>
                <a:ea typeface="Hiragino Kaku Gothic Pro W3" charset="-128"/>
                <a:cs typeface="Hiragino Kaku Gothic Pro W3" charset="-128"/>
              </a:rPr>
              <a:t>Students transmit their experiences for the world to influence society.</a:t>
            </a:r>
          </a:p>
        </p:txBody>
      </p:sp>
      <p:sp>
        <p:nvSpPr>
          <p:cNvPr id="2" name="正方形/長方形 1"/>
          <p:cNvSpPr/>
          <p:nvPr/>
        </p:nvSpPr>
        <p:spPr>
          <a:xfrm>
            <a:off x="6710050" y="4161400"/>
            <a:ext cx="1728358" cy="276999"/>
          </a:xfrm>
          <a:prstGeom prst="rect">
            <a:avLst/>
          </a:prstGeom>
          <a:solidFill>
            <a:schemeClr val="bg1"/>
          </a:solidFill>
        </p:spPr>
        <p:txBody>
          <a:bodyPr wrap="none">
            <a:spAutoFit/>
          </a:bodyPr>
          <a:lstStyle/>
          <a:p>
            <a:pPr algn="ctr"/>
            <a:r>
              <a:rPr lang="en-US" altLang="ja-JP" sz="1200" b="1" dirty="0">
                <a:solidFill>
                  <a:schemeClr val="tx2">
                    <a:lumMod val="50000"/>
                  </a:schemeClr>
                </a:solidFill>
                <a:ea typeface="Hiragino Kaku Gothic Pro W3" charset="-128"/>
              </a:rPr>
              <a:t>Through the internship</a:t>
            </a:r>
            <a:endParaRPr lang="ja-JP" altLang="en-US" sz="1200" b="1" dirty="0">
              <a:solidFill>
                <a:schemeClr val="tx2">
                  <a:lumMod val="50000"/>
                </a:schemeClr>
              </a:solidFill>
            </a:endParaRPr>
          </a:p>
        </p:txBody>
      </p:sp>
      <p:pic>
        <p:nvPicPr>
          <p:cNvPr id="60" name="図 59"/>
          <p:cNvPicPr>
            <a:picLocks noChangeAspect="1"/>
          </p:cNvPicPr>
          <p:nvPr/>
        </p:nvPicPr>
        <p:blipFill rotWithShape="1">
          <a:blip r:embed="rId3">
            <a:extLst>
              <a:ext uri="{28A0092B-C50C-407E-A947-70E740481C1C}">
                <a14:useLocalDpi xmlns:a14="http://schemas.microsoft.com/office/drawing/2010/main" val="0"/>
              </a:ext>
            </a:extLst>
          </a:blip>
          <a:srcRect r="80511"/>
          <a:stretch/>
        </p:blipFill>
        <p:spPr>
          <a:xfrm>
            <a:off x="6651113" y="5728561"/>
            <a:ext cx="572888" cy="600935"/>
          </a:xfrm>
          <a:prstGeom prst="rect">
            <a:avLst/>
          </a:prstGeom>
        </p:spPr>
      </p:pic>
      <p:pic>
        <p:nvPicPr>
          <p:cNvPr id="61" name="図 60"/>
          <p:cNvPicPr>
            <a:picLocks noChangeAspect="1"/>
          </p:cNvPicPr>
          <p:nvPr/>
        </p:nvPicPr>
        <p:blipFill rotWithShape="1">
          <a:blip r:embed="rId3">
            <a:extLst>
              <a:ext uri="{28A0092B-C50C-407E-A947-70E740481C1C}">
                <a14:useLocalDpi xmlns:a14="http://schemas.microsoft.com/office/drawing/2010/main" val="0"/>
              </a:ext>
            </a:extLst>
          </a:blip>
          <a:srcRect l="40267" r="41457"/>
          <a:stretch/>
        </p:blipFill>
        <p:spPr>
          <a:xfrm>
            <a:off x="7341229" y="5728561"/>
            <a:ext cx="537219" cy="600935"/>
          </a:xfrm>
          <a:prstGeom prst="rect">
            <a:avLst/>
          </a:prstGeom>
        </p:spPr>
      </p:pic>
      <p:pic>
        <p:nvPicPr>
          <p:cNvPr id="62" name="図 61"/>
          <p:cNvPicPr>
            <a:picLocks noChangeAspect="1"/>
          </p:cNvPicPr>
          <p:nvPr/>
        </p:nvPicPr>
        <p:blipFill rotWithShape="1">
          <a:blip r:embed="rId3">
            <a:extLst>
              <a:ext uri="{28A0092B-C50C-407E-A947-70E740481C1C}">
                <a14:useLocalDpi xmlns:a14="http://schemas.microsoft.com/office/drawing/2010/main" val="0"/>
              </a:ext>
            </a:extLst>
          </a:blip>
          <a:srcRect l="79289" r="1526"/>
          <a:stretch/>
        </p:blipFill>
        <p:spPr>
          <a:xfrm>
            <a:off x="8016906" y="5728561"/>
            <a:ext cx="563931" cy="600935"/>
          </a:xfrm>
          <a:prstGeom prst="rect">
            <a:avLst/>
          </a:prstGeom>
        </p:spPr>
      </p:pic>
      <p:sp>
        <p:nvSpPr>
          <p:cNvPr id="63" name="テキスト ボックス 62"/>
          <p:cNvSpPr txBox="1"/>
          <p:nvPr/>
        </p:nvSpPr>
        <p:spPr>
          <a:xfrm>
            <a:off x="8949783" y="6588692"/>
            <a:ext cx="179536" cy="28725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altLang="ja-JP" sz="1200" dirty="0">
                <a:solidFill>
                  <a:schemeClr val="tx2">
                    <a:lumMod val="50000"/>
                  </a:schemeClr>
                </a:solidFill>
                <a:latin typeface="MS PGothic" charset="-128"/>
                <a:ea typeface="MS PGothic" charset="-128"/>
                <a:cs typeface="MS PGothic" charset="-128"/>
                <a:sym typeface="Lato Regular"/>
              </a:rPr>
              <a:t>2</a:t>
            </a:r>
            <a:endParaRPr kumimoji="0" lang="ja-JP" altLang="en-US" sz="1200" b="0" i="0" u="none" strike="noStrike" cap="none" spc="0" normalizeH="0" baseline="0" dirty="0">
              <a:ln>
                <a:noFill/>
              </a:ln>
              <a:solidFill>
                <a:schemeClr val="tx2">
                  <a:lumMod val="50000"/>
                </a:schemeClr>
              </a:solidFill>
              <a:effectLst/>
              <a:uFillTx/>
              <a:latin typeface="MS PGothic" charset="-128"/>
              <a:ea typeface="MS PGothic" charset="-128"/>
              <a:cs typeface="MS PGothic" charset="-128"/>
              <a:sym typeface="Lato Regular"/>
            </a:endParaRPr>
          </a:p>
        </p:txBody>
      </p:sp>
      <p:sp>
        <p:nvSpPr>
          <p:cNvPr id="4" name="正方形/長方形 3"/>
          <p:cNvSpPr/>
          <p:nvPr/>
        </p:nvSpPr>
        <p:spPr>
          <a:xfrm>
            <a:off x="7253843" y="6306332"/>
            <a:ext cx="740908" cy="230832"/>
          </a:xfrm>
          <a:prstGeom prst="rect">
            <a:avLst/>
          </a:prstGeom>
        </p:spPr>
        <p:txBody>
          <a:bodyPr wrap="none">
            <a:spAutoFit/>
          </a:bodyPr>
          <a:lstStyle/>
          <a:p>
            <a:r>
              <a:rPr lang="en-US" altLang="ja-JP" sz="900" dirty="0">
                <a:solidFill>
                  <a:schemeClr val="tx2">
                    <a:lumMod val="50000"/>
                  </a:schemeClr>
                </a:solidFill>
                <a:latin typeface="Yu Gothic" charset="-128"/>
                <a:ea typeface="Yu Gothic" charset="-128"/>
                <a:cs typeface="Yu Gothic" charset="-128"/>
              </a:rPr>
              <a:t>leadership</a:t>
            </a:r>
            <a:endParaRPr lang="ja-JP" altLang="en-US" sz="800" dirty="0">
              <a:solidFill>
                <a:schemeClr val="tx2">
                  <a:lumMod val="50000"/>
                </a:schemeClr>
              </a:solidFill>
              <a:latin typeface="Yu Gothic" charset="-128"/>
              <a:ea typeface="Yu Gothic" charset="-128"/>
              <a:cs typeface="Yu Gothic" charset="-128"/>
            </a:endParaRPr>
          </a:p>
        </p:txBody>
      </p:sp>
      <p:sp>
        <p:nvSpPr>
          <p:cNvPr id="47" name="正方形/長方形 46"/>
          <p:cNvSpPr/>
          <p:nvPr/>
        </p:nvSpPr>
        <p:spPr>
          <a:xfrm>
            <a:off x="6537068" y="6310144"/>
            <a:ext cx="671979" cy="230832"/>
          </a:xfrm>
          <a:prstGeom prst="rect">
            <a:avLst/>
          </a:prstGeom>
        </p:spPr>
        <p:txBody>
          <a:bodyPr wrap="none">
            <a:spAutoFit/>
          </a:bodyPr>
          <a:lstStyle/>
          <a:p>
            <a:r>
              <a:rPr lang="en-US" altLang="ja-JP" sz="900" dirty="0">
                <a:solidFill>
                  <a:schemeClr val="tx2">
                    <a:lumMod val="50000"/>
                  </a:schemeClr>
                </a:solidFill>
                <a:latin typeface="Yu Gothic" charset="-128"/>
                <a:ea typeface="Yu Gothic" charset="-128"/>
                <a:cs typeface="Yu Gothic" charset="-128"/>
              </a:rPr>
              <a:t>expertise</a:t>
            </a:r>
            <a:endParaRPr lang="ja-JP" altLang="en-US" sz="800" dirty="0">
              <a:solidFill>
                <a:schemeClr val="tx2">
                  <a:lumMod val="50000"/>
                </a:schemeClr>
              </a:solidFill>
              <a:latin typeface="Yu Gothic" charset="-128"/>
              <a:ea typeface="Yu Gothic" charset="-128"/>
              <a:cs typeface="Yu Gothic" charset="-128"/>
            </a:endParaRPr>
          </a:p>
        </p:txBody>
      </p:sp>
      <p:sp>
        <p:nvSpPr>
          <p:cNvPr id="48" name="正方形/長方形 47"/>
          <p:cNvSpPr/>
          <p:nvPr/>
        </p:nvSpPr>
        <p:spPr>
          <a:xfrm>
            <a:off x="8206336" y="6317295"/>
            <a:ext cx="647934" cy="353943"/>
          </a:xfrm>
          <a:prstGeom prst="rect">
            <a:avLst/>
          </a:prstGeom>
        </p:spPr>
        <p:txBody>
          <a:bodyPr wrap="none">
            <a:spAutoFit/>
          </a:bodyPr>
          <a:lstStyle/>
          <a:p>
            <a:r>
              <a:rPr lang="en-US" altLang="ja-JP" sz="900" dirty="0">
                <a:solidFill>
                  <a:schemeClr val="tx2">
                    <a:lumMod val="50000"/>
                  </a:schemeClr>
                </a:solidFill>
                <a:latin typeface="Yu Gothic" charset="-128"/>
                <a:ea typeface="Yu Gothic" charset="-128"/>
                <a:cs typeface="Yu Gothic" charset="-128"/>
              </a:rPr>
              <a:t>ambition</a:t>
            </a:r>
          </a:p>
          <a:p>
            <a:endParaRPr lang="ja-JP" altLang="en-US" sz="800" dirty="0">
              <a:solidFill>
                <a:schemeClr val="tx2">
                  <a:lumMod val="50000"/>
                </a:schemeClr>
              </a:solidFill>
              <a:latin typeface="Yu Gothic" charset="-128"/>
              <a:ea typeface="Yu Gothic" charset="-128"/>
              <a:cs typeface="Yu Gothic" charset="-128"/>
            </a:endParaRPr>
          </a:p>
        </p:txBody>
      </p:sp>
      <p:pic>
        <p:nvPicPr>
          <p:cNvPr id="49" name="図 48"/>
          <p:cNvPicPr>
            <a:picLocks noChangeAspect="1"/>
          </p:cNvPicPr>
          <p:nvPr/>
        </p:nvPicPr>
        <p:blipFill rotWithShape="1">
          <a:blip r:embed="rId4"/>
          <a:srcRect l="75869"/>
          <a:stretch/>
        </p:blipFill>
        <p:spPr>
          <a:xfrm>
            <a:off x="7924094" y="2347331"/>
            <a:ext cx="932139" cy="1189973"/>
          </a:xfrm>
          <a:prstGeom prst="rect">
            <a:avLst/>
          </a:prstGeom>
        </p:spPr>
      </p:pic>
      <p:pic>
        <p:nvPicPr>
          <p:cNvPr id="53" name="図 52"/>
          <p:cNvPicPr>
            <a:picLocks noChangeAspect="1"/>
          </p:cNvPicPr>
          <p:nvPr/>
        </p:nvPicPr>
        <p:blipFill rotWithShape="1">
          <a:blip r:embed="rId4"/>
          <a:srcRect r="70878"/>
          <a:stretch/>
        </p:blipFill>
        <p:spPr>
          <a:xfrm>
            <a:off x="5266949" y="2347332"/>
            <a:ext cx="1124907" cy="1189973"/>
          </a:xfrm>
          <a:prstGeom prst="rect">
            <a:avLst/>
          </a:prstGeom>
        </p:spPr>
      </p:pic>
      <p:pic>
        <p:nvPicPr>
          <p:cNvPr id="54" name="図 53"/>
          <p:cNvPicPr>
            <a:picLocks noChangeAspect="1"/>
          </p:cNvPicPr>
          <p:nvPr/>
        </p:nvPicPr>
        <p:blipFill rotWithShape="1">
          <a:blip r:embed="rId4"/>
          <a:srcRect l="33437" r="35731"/>
          <a:stretch/>
        </p:blipFill>
        <p:spPr>
          <a:xfrm>
            <a:off x="6500126" y="2378328"/>
            <a:ext cx="1190963" cy="1189973"/>
          </a:xfrm>
          <a:prstGeom prst="rect">
            <a:avLst/>
          </a:prstGeom>
        </p:spPr>
      </p:pic>
    </p:spTree>
    <p:extLst>
      <p:ext uri="{BB962C8B-B14F-4D97-AF65-F5344CB8AC3E}">
        <p14:creationId xmlns:p14="http://schemas.microsoft.com/office/powerpoint/2010/main" val="395294571"/>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194870" y="3167355"/>
            <a:ext cx="8724276" cy="3046988"/>
          </a:xfrm>
          <a:prstGeom prst="rect">
            <a:avLst/>
          </a:prstGeom>
          <a:ln w="38100">
            <a:solidFill>
              <a:schemeClr val="bg2">
                <a:lumMod val="50000"/>
              </a:schemeClr>
            </a:solidFill>
            <a:prstDash val="sysDash"/>
          </a:ln>
        </p:spPr>
        <p:txBody>
          <a:bodyPr wrap="square">
            <a:spAutoFit/>
          </a:bodyPr>
          <a:lstStyle/>
          <a:p>
            <a:endParaRPr lang="en-US" altLang="ja-JP" sz="1600" dirty="0">
              <a:solidFill>
                <a:srgbClr val="E7E6E6">
                  <a:lumMod val="50000"/>
                </a:srgbClr>
              </a:solidFill>
              <a:latin typeface="Hiragino Kaku Gothic Pro W3" charset="-128"/>
              <a:ea typeface="Hiragino Kaku Gothic Pro W3" charset="-128"/>
              <a:cs typeface="Hiragino Kaku Gothic Pro W3" charset="-128"/>
            </a:endParaRPr>
          </a:p>
          <a:p>
            <a:r>
              <a:rPr lang="en-US" altLang="ja-JP" sz="1600" dirty="0">
                <a:solidFill>
                  <a:srgbClr val="E7E6E6">
                    <a:lumMod val="50000"/>
                  </a:srgbClr>
                </a:solidFill>
                <a:latin typeface="Hiragino Kaku Gothic Pro W3" charset="-128"/>
                <a:ea typeface="Hiragino Kaku Gothic Pro W3" charset="-128"/>
                <a:cs typeface="Hiragino Kaku Gothic Pro W3" charset="-128"/>
              </a:rPr>
              <a:t>From now on, diversity of people is accelerating in Japanese society.</a:t>
            </a:r>
          </a:p>
          <a:p>
            <a:r>
              <a:rPr lang="en-US" altLang="ja-JP" sz="1600" dirty="0">
                <a:solidFill>
                  <a:srgbClr val="E7E6E6">
                    <a:lumMod val="50000"/>
                  </a:srgbClr>
                </a:solidFill>
                <a:latin typeface="Hiragino Kaku Gothic Pro W3" charset="-128"/>
                <a:ea typeface="Hiragino Kaku Gothic Pro W3" charset="-128"/>
                <a:cs typeface="Hiragino Kaku Gothic Pro W3" charset="-128"/>
              </a:rPr>
              <a:t>Today, social situation around japan and the world needs society that varies people coexist regardless of ages, gender, nationality and personality, giving examples such as aging, the gap between rich and poor, prosperity of the tourist industry and social attention to foreign worker and LGBT.</a:t>
            </a:r>
          </a:p>
          <a:p>
            <a:r>
              <a:rPr lang="en-US" altLang="ja-JP" sz="1600" dirty="0">
                <a:solidFill>
                  <a:srgbClr val="E7E6E6">
                    <a:lumMod val="50000"/>
                  </a:srgbClr>
                </a:solidFill>
                <a:latin typeface="Hiragino Kaku Gothic Pro W3" charset="-128"/>
                <a:ea typeface="Hiragino Kaku Gothic Pro W3" charset="-128"/>
                <a:cs typeface="Hiragino Kaku Gothic Pro W3" charset="-128"/>
              </a:rPr>
              <a:t>We want to solve that social problem, and make the society that everyone live happily. In addition, young people who will bear the next generation such as us need to act more on its initiative in promoting diversity.</a:t>
            </a:r>
            <a:endParaRPr lang="ja-JP" altLang="en-US" sz="1600" dirty="0">
              <a:solidFill>
                <a:srgbClr val="E7E6E6">
                  <a:lumMod val="50000"/>
                </a:srgbClr>
              </a:solidFill>
              <a:latin typeface="Hiragino Kaku Gothic Pro W3" charset="-128"/>
              <a:ea typeface="Hiragino Kaku Gothic Pro W3" charset="-128"/>
              <a:cs typeface="Hiragino Kaku Gothic Pro W3" charset="-128"/>
            </a:endParaRPr>
          </a:p>
          <a:p>
            <a:r>
              <a:rPr lang="en-US" altLang="ja-JP" sz="1600" dirty="0">
                <a:solidFill>
                  <a:srgbClr val="E7E6E6">
                    <a:lumMod val="50000"/>
                  </a:srgbClr>
                </a:solidFill>
                <a:latin typeface="Hiragino Kaku Gothic Pro W3" charset="-128"/>
                <a:ea typeface="Hiragino Kaku Gothic Pro W3" charset="-128"/>
                <a:cs typeface="Hiragino Kaku Gothic Pro W3" charset="-128"/>
              </a:rPr>
              <a:t>We made this program because we wanted to create the internship that promote Japanese diversity with young people in the world and various companies/organizations.</a:t>
            </a:r>
          </a:p>
          <a:p>
            <a:endParaRPr lang="ja-JP" altLang="en-US" sz="1600" dirty="0">
              <a:solidFill>
                <a:srgbClr val="E7E6E6">
                  <a:lumMod val="50000"/>
                </a:srgbClr>
              </a:solidFill>
              <a:latin typeface="Hiragino Kaku Gothic Pro W3" charset="-128"/>
              <a:ea typeface="Hiragino Kaku Gothic Pro W3" charset="-128"/>
              <a:cs typeface="Hiragino Kaku Gothic Pro W3" charset="-128"/>
            </a:endParaRPr>
          </a:p>
        </p:txBody>
      </p:sp>
      <p:sp>
        <p:nvSpPr>
          <p:cNvPr id="4" name="正方形/長方形 3"/>
          <p:cNvSpPr/>
          <p:nvPr/>
        </p:nvSpPr>
        <p:spPr>
          <a:xfrm>
            <a:off x="0" y="0"/>
            <a:ext cx="9144000" cy="1033670"/>
          </a:xfrm>
          <a:prstGeom prst="rect">
            <a:avLst/>
          </a:prstGeom>
          <a:solidFill>
            <a:srgbClr val="037E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endParaRPr>
          </a:p>
        </p:txBody>
      </p:sp>
      <p:sp>
        <p:nvSpPr>
          <p:cNvPr id="5" name="テキスト ボックス 4"/>
          <p:cNvSpPr txBox="1"/>
          <p:nvPr/>
        </p:nvSpPr>
        <p:spPr>
          <a:xfrm>
            <a:off x="291548" y="193669"/>
            <a:ext cx="1951175" cy="1200329"/>
          </a:xfrm>
          <a:prstGeom prst="rect">
            <a:avLst/>
          </a:prstGeom>
          <a:noFill/>
        </p:spPr>
        <p:txBody>
          <a:bodyPr wrap="none" rtlCol="0">
            <a:spAutoFit/>
          </a:bodyPr>
          <a:lstStyle/>
          <a:p>
            <a:r>
              <a:rPr lang="en-US" altLang="ja-JP" sz="3600" dirty="0">
                <a:solidFill>
                  <a:prstClr val="white"/>
                </a:solidFill>
                <a:latin typeface="Yu Gothic Medium" charset="-128"/>
                <a:ea typeface="Yu Gothic Medium" charset="-128"/>
                <a:cs typeface="Yu Gothic Medium" charset="-128"/>
              </a:rPr>
              <a:t>Concept</a:t>
            </a:r>
          </a:p>
          <a:p>
            <a:endParaRPr lang="ja-JP" altLang="en-US" sz="3600" dirty="0">
              <a:solidFill>
                <a:prstClr val="white"/>
              </a:solidFill>
              <a:latin typeface="Yu Gothic Medium" charset="-128"/>
              <a:ea typeface="Yu Gothic Medium" charset="-128"/>
              <a:cs typeface="Yu Gothic Medium" charset="-128"/>
            </a:endParaRPr>
          </a:p>
        </p:txBody>
      </p:sp>
      <p:sp>
        <p:nvSpPr>
          <p:cNvPr id="6" name="正方形/長方形 5"/>
          <p:cNvSpPr/>
          <p:nvPr/>
        </p:nvSpPr>
        <p:spPr>
          <a:xfrm>
            <a:off x="1061886" y="915685"/>
            <a:ext cx="7388942" cy="2215991"/>
          </a:xfrm>
          <a:prstGeom prst="rect">
            <a:avLst/>
          </a:prstGeom>
        </p:spPr>
        <p:txBody>
          <a:bodyPr wrap="square">
            <a:spAutoFit/>
          </a:bodyPr>
          <a:lstStyle/>
          <a:p>
            <a:r>
              <a:rPr lang="en-US" altLang="ja-JP" sz="13800" dirty="0">
                <a:solidFill>
                  <a:srgbClr val="FF0000"/>
                </a:solidFill>
                <a:latin typeface="Lato Thin" charset="0"/>
                <a:ea typeface="Lato Thin" charset="0"/>
                <a:cs typeface="Lato Thin" charset="0"/>
              </a:rPr>
              <a:t>D</a:t>
            </a:r>
            <a:r>
              <a:rPr lang="en-US" altLang="ja-JP" sz="13800" dirty="0">
                <a:solidFill>
                  <a:srgbClr val="FF9300"/>
                </a:solidFill>
                <a:latin typeface="Lato Thin" charset="0"/>
                <a:ea typeface="Lato Thin" charset="0"/>
                <a:cs typeface="Lato Thin" charset="0"/>
              </a:rPr>
              <a:t>i</a:t>
            </a:r>
            <a:r>
              <a:rPr lang="en-US" altLang="ja-JP" sz="13800" dirty="0">
                <a:solidFill>
                  <a:srgbClr val="FFFF00"/>
                </a:solidFill>
                <a:latin typeface="Lato Thin" charset="0"/>
                <a:ea typeface="Lato Thin" charset="0"/>
                <a:cs typeface="Lato Thin" charset="0"/>
              </a:rPr>
              <a:t>v</a:t>
            </a:r>
            <a:r>
              <a:rPr lang="en-US" altLang="ja-JP" sz="13800" dirty="0">
                <a:solidFill>
                  <a:srgbClr val="73FB79"/>
                </a:solidFill>
                <a:latin typeface="Lato Thin" charset="0"/>
                <a:ea typeface="Lato Thin" charset="0"/>
                <a:cs typeface="Lato Thin" charset="0"/>
              </a:rPr>
              <a:t>e</a:t>
            </a:r>
            <a:r>
              <a:rPr lang="en-US" altLang="ja-JP" sz="13800" dirty="0">
                <a:solidFill>
                  <a:srgbClr val="2EB929"/>
                </a:solidFill>
                <a:latin typeface="Lato Thin" charset="0"/>
                <a:ea typeface="Lato Thin" charset="0"/>
                <a:cs typeface="Lato Thin" charset="0"/>
              </a:rPr>
              <a:t>r</a:t>
            </a:r>
            <a:r>
              <a:rPr lang="en-US" altLang="ja-JP" sz="13800" dirty="0">
                <a:solidFill>
                  <a:srgbClr val="00B0F0"/>
                </a:solidFill>
                <a:latin typeface="Lato Thin" charset="0"/>
                <a:ea typeface="Lato Thin" charset="0"/>
                <a:cs typeface="Lato Thin" charset="0"/>
              </a:rPr>
              <a:t>s</a:t>
            </a:r>
            <a:r>
              <a:rPr lang="en-US" altLang="ja-JP" sz="13800" dirty="0">
                <a:solidFill>
                  <a:srgbClr val="0432FF"/>
                </a:solidFill>
                <a:latin typeface="Lato Thin" charset="0"/>
                <a:ea typeface="Lato Thin" charset="0"/>
                <a:cs typeface="Lato Thin" charset="0"/>
              </a:rPr>
              <a:t>i</a:t>
            </a:r>
            <a:r>
              <a:rPr lang="en-US" altLang="ja-JP" sz="13800" dirty="0">
                <a:solidFill>
                  <a:srgbClr val="9437FF"/>
                </a:solidFill>
                <a:latin typeface="Lato Thin" charset="0"/>
                <a:ea typeface="Lato Thin" charset="0"/>
                <a:cs typeface="Lato Thin" charset="0"/>
              </a:rPr>
              <a:t>t</a:t>
            </a:r>
            <a:r>
              <a:rPr lang="en-US" altLang="ja-JP" sz="13800" dirty="0">
                <a:solidFill>
                  <a:srgbClr val="FF40FF"/>
                </a:solidFill>
                <a:latin typeface="Lato Thin" charset="0"/>
                <a:ea typeface="Lato Thin" charset="0"/>
                <a:cs typeface="Lato Thin" charset="0"/>
              </a:rPr>
              <a:t>y</a:t>
            </a:r>
            <a:endParaRPr lang="ja-JP" altLang="en-US" sz="7200" dirty="0">
              <a:solidFill>
                <a:srgbClr val="FF40FF"/>
              </a:solidFill>
              <a:latin typeface="Lato Thin" charset="0"/>
              <a:ea typeface="Lato Thin" charset="0"/>
              <a:cs typeface="Lato Thin" charset="0"/>
            </a:endParaRPr>
          </a:p>
        </p:txBody>
      </p:sp>
      <p:sp>
        <p:nvSpPr>
          <p:cNvPr id="8" name="テキスト ボックス 7"/>
          <p:cNvSpPr txBox="1"/>
          <p:nvPr/>
        </p:nvSpPr>
        <p:spPr>
          <a:xfrm>
            <a:off x="8949783" y="6588692"/>
            <a:ext cx="179536" cy="287258"/>
          </a:xfrm>
          <a:prstGeom prst="rect">
            <a:avLst/>
          </a:prstGeom>
          <a:noFill/>
          <a:ln w="12700" cap="flat">
            <a:noFill/>
            <a:miter lim="400000"/>
          </a:ln>
          <a:effectLst/>
          <a:sp3d/>
        </p:spPr>
        <p:txBody>
          <a:bodyPr rot="0" spcFirstLastPara="1" vertOverflow="overflow" horzOverflow="overflow" vert="horz" wrap="none" lIns="50800" tIns="50800" rIns="50800" bIns="50800" numCol="1" spcCol="38100" rtlCol="0" anchor="ctr">
            <a:spAutoFit/>
          </a:bodyPr>
          <a:lstStyle/>
          <a:p>
            <a:pPr marL="0" marR="0" lvl="0" indent="0" algn="ctr" defTabSz="825500" eaLnBrk="1" fontAlgn="auto" latinLnBrk="0" hangingPunct="0">
              <a:lnSpc>
                <a:spcPct val="100000"/>
              </a:lnSpc>
              <a:spcBef>
                <a:spcPts val="0"/>
              </a:spcBef>
              <a:spcAft>
                <a:spcPts val="0"/>
              </a:spcAft>
              <a:buClrTx/>
              <a:buSzTx/>
              <a:buFontTx/>
              <a:buNone/>
              <a:tabLst/>
              <a:defRPr/>
            </a:pPr>
            <a:r>
              <a:rPr kumimoji="0" lang="en-US" altLang="ja-JP" sz="1200" kern="0" dirty="0">
                <a:solidFill>
                  <a:srgbClr val="CACCD1">
                    <a:lumMod val="50000"/>
                  </a:srgbClr>
                </a:solidFill>
                <a:latin typeface="MS PGothic" charset="-128"/>
                <a:ea typeface="MS PGothic" charset="-128"/>
                <a:cs typeface="MS PGothic" charset="-128"/>
                <a:sym typeface="Lato Regular"/>
              </a:rPr>
              <a:t>3</a:t>
            </a:r>
            <a:endParaRPr kumimoji="0" lang="ja-JP" altLang="en-US" sz="1200" b="0" i="0" u="none" strike="noStrike" kern="0" cap="none" spc="0" normalizeH="0" baseline="0" noProof="0" dirty="0">
              <a:ln>
                <a:noFill/>
              </a:ln>
              <a:solidFill>
                <a:srgbClr val="CACCD1">
                  <a:lumMod val="50000"/>
                </a:srgbClr>
              </a:solidFill>
              <a:effectLst/>
              <a:uLnTx/>
              <a:uFillTx/>
              <a:latin typeface="MS PGothic" charset="-128"/>
              <a:ea typeface="MS PGothic" charset="-128"/>
              <a:cs typeface="MS PGothic" charset="-128"/>
              <a:sym typeface="Lato Regular"/>
            </a:endParaRPr>
          </a:p>
        </p:txBody>
      </p:sp>
    </p:spTree>
    <p:extLst>
      <p:ext uri="{BB962C8B-B14F-4D97-AF65-F5344CB8AC3E}">
        <p14:creationId xmlns:p14="http://schemas.microsoft.com/office/powerpoint/2010/main" val="8033598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0" y="0"/>
            <a:ext cx="9144000" cy="1033670"/>
          </a:xfrm>
          <a:prstGeom prst="rect">
            <a:avLst/>
          </a:prstGeom>
          <a:solidFill>
            <a:srgbClr val="037E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endParaRPr>
          </a:p>
        </p:txBody>
      </p:sp>
      <p:sp>
        <p:nvSpPr>
          <p:cNvPr id="5" name="テキスト ボックス 4"/>
          <p:cNvSpPr txBox="1"/>
          <p:nvPr/>
        </p:nvSpPr>
        <p:spPr>
          <a:xfrm>
            <a:off x="291548" y="193669"/>
            <a:ext cx="5388013" cy="1200329"/>
          </a:xfrm>
          <a:prstGeom prst="rect">
            <a:avLst/>
          </a:prstGeom>
          <a:noFill/>
        </p:spPr>
        <p:txBody>
          <a:bodyPr wrap="none" rtlCol="0">
            <a:spAutoFit/>
          </a:bodyPr>
          <a:lstStyle/>
          <a:p>
            <a:r>
              <a:rPr lang="en-US" altLang="ja-JP" sz="3600" dirty="0" smtClean="0">
                <a:solidFill>
                  <a:prstClr val="white"/>
                </a:solidFill>
                <a:latin typeface="Yu Gothic Medium" charset="-128"/>
                <a:ea typeface="Yu Gothic Medium" charset="-128"/>
                <a:cs typeface="Yu Gothic Medium" charset="-128"/>
              </a:rPr>
              <a:t>Society </a:t>
            </a:r>
            <a:r>
              <a:rPr lang="en-US" altLang="ja-JP" sz="3600" dirty="0">
                <a:solidFill>
                  <a:prstClr val="white"/>
                </a:solidFill>
                <a:latin typeface="Yu Gothic Medium" charset="-128"/>
                <a:ea typeface="Yu Gothic Medium" charset="-128"/>
                <a:cs typeface="Yu Gothic Medium" charset="-128"/>
              </a:rPr>
              <a:t>problem to solve</a:t>
            </a:r>
            <a:endParaRPr lang="ja-JP" altLang="en-US" sz="3600" dirty="0">
              <a:solidFill>
                <a:prstClr val="white"/>
              </a:solidFill>
              <a:latin typeface="Yu Gothic Medium" charset="-128"/>
              <a:ea typeface="Yu Gothic Medium" charset="-128"/>
              <a:cs typeface="Yu Gothic Medium" charset="-128"/>
            </a:endParaRPr>
          </a:p>
          <a:p>
            <a:endParaRPr lang="ja-JP" altLang="en-US" sz="3600" dirty="0">
              <a:solidFill>
                <a:prstClr val="white"/>
              </a:solidFill>
              <a:latin typeface="Yu Gothic Medium" charset="-128"/>
              <a:ea typeface="Yu Gothic Medium" charset="-128"/>
              <a:cs typeface="Yu Gothic Medium" charset="-128"/>
            </a:endParaRPr>
          </a:p>
        </p:txBody>
      </p:sp>
      <p:sp>
        <p:nvSpPr>
          <p:cNvPr id="7" name="正方形/長方形 6"/>
          <p:cNvSpPr/>
          <p:nvPr/>
        </p:nvSpPr>
        <p:spPr>
          <a:xfrm>
            <a:off x="225507" y="1429351"/>
            <a:ext cx="8724276" cy="1323439"/>
          </a:xfrm>
          <a:prstGeom prst="rect">
            <a:avLst/>
          </a:prstGeom>
          <a:ln w="38100">
            <a:solidFill>
              <a:schemeClr val="bg2">
                <a:lumMod val="50000"/>
              </a:schemeClr>
            </a:solidFill>
            <a:prstDash val="solid"/>
          </a:ln>
        </p:spPr>
        <p:txBody>
          <a:bodyPr wrap="square">
            <a:spAutoFit/>
          </a:bodyPr>
          <a:lstStyle/>
          <a:p>
            <a:pPr algn="ctr"/>
            <a:r>
              <a:rPr lang="en-US" altLang="ja-JP" sz="4000" dirty="0" smtClean="0">
                <a:solidFill>
                  <a:srgbClr val="E7E6E6">
                    <a:lumMod val="50000"/>
                  </a:srgbClr>
                </a:solidFill>
                <a:latin typeface="Hiragino Kaku Gothic Pro W3" charset="-128"/>
                <a:ea typeface="Hiragino Kaku Gothic Pro W3" charset="-128"/>
                <a:cs typeface="Hiragino Kaku Gothic Pro W3" charset="-128"/>
              </a:rPr>
              <a:t>We promote a better society that LGBT can be lively-full of life</a:t>
            </a:r>
          </a:p>
        </p:txBody>
      </p:sp>
      <p:sp>
        <p:nvSpPr>
          <p:cNvPr id="8" name="正方形/長方形 7"/>
          <p:cNvSpPr/>
          <p:nvPr/>
        </p:nvSpPr>
        <p:spPr>
          <a:xfrm>
            <a:off x="209861" y="3869635"/>
            <a:ext cx="8724276" cy="2769704"/>
          </a:xfrm>
          <a:prstGeom prst="rect">
            <a:avLst/>
          </a:prstGeom>
          <a:noFill/>
          <a:ln w="38100">
            <a:solidFill>
              <a:schemeClr val="bg2">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endParaRPr>
          </a:p>
        </p:txBody>
      </p:sp>
      <p:sp>
        <p:nvSpPr>
          <p:cNvPr id="10" name="正方形/長方形 9"/>
          <p:cNvSpPr/>
          <p:nvPr/>
        </p:nvSpPr>
        <p:spPr>
          <a:xfrm>
            <a:off x="465170" y="3998993"/>
            <a:ext cx="2557668" cy="954107"/>
          </a:xfrm>
          <a:prstGeom prst="rect">
            <a:avLst/>
          </a:prstGeom>
        </p:spPr>
        <p:txBody>
          <a:bodyPr wrap="square">
            <a:spAutoFit/>
          </a:bodyPr>
          <a:lstStyle/>
          <a:p>
            <a:r>
              <a:rPr lang="en-US" altLang="ja-JP" dirty="0" smtClean="0">
                <a:solidFill>
                  <a:srgbClr val="E7E6E6">
                    <a:lumMod val="50000"/>
                  </a:srgbClr>
                </a:solidFill>
                <a:latin typeface="Hiragino Kaku Gothic Pro W3" charset="-128"/>
                <a:ea typeface="Hiragino Kaku Gothic Pro W3" charset="-128"/>
                <a:cs typeface="Hiragino Kaku Gothic Pro W3" charset="-128"/>
              </a:rPr>
              <a:t>Cooperation with Shibuya ward office</a:t>
            </a:r>
          </a:p>
          <a:p>
            <a:endParaRPr lang="en-US" altLang="ja-JP" sz="2000" dirty="0">
              <a:solidFill>
                <a:srgbClr val="E7E6E6">
                  <a:lumMod val="50000"/>
                </a:srgbClr>
              </a:solidFill>
              <a:latin typeface="Hiragino Kaku Gothic Pro W3" charset="-128"/>
              <a:ea typeface="Hiragino Kaku Gothic Pro W3" charset="-128"/>
              <a:cs typeface="Hiragino Kaku Gothic Pro W3" charset="-128"/>
            </a:endParaRPr>
          </a:p>
        </p:txBody>
      </p:sp>
      <p:sp>
        <p:nvSpPr>
          <p:cNvPr id="11" name="正方形/長方形 10"/>
          <p:cNvSpPr/>
          <p:nvPr/>
        </p:nvSpPr>
        <p:spPr>
          <a:xfrm>
            <a:off x="3351659" y="4064977"/>
            <a:ext cx="2557668" cy="584775"/>
          </a:xfrm>
          <a:prstGeom prst="rect">
            <a:avLst/>
          </a:prstGeom>
        </p:spPr>
        <p:txBody>
          <a:bodyPr wrap="square">
            <a:spAutoFit/>
          </a:bodyPr>
          <a:lstStyle/>
          <a:p>
            <a:r>
              <a:rPr lang="en-US" altLang="ja-JP" sz="1600" dirty="0" smtClean="0">
                <a:solidFill>
                  <a:srgbClr val="E7E6E6">
                    <a:lumMod val="50000"/>
                  </a:srgbClr>
                </a:solidFill>
                <a:latin typeface="Hiragino Kaku Gothic Pro W3" charset="-128"/>
                <a:ea typeface="Hiragino Kaku Gothic Pro W3" charset="-128"/>
                <a:cs typeface="Hiragino Kaku Gothic Pro W3" charset="-128"/>
              </a:rPr>
              <a:t>Cooperation with students all over the world</a:t>
            </a:r>
            <a:endParaRPr lang="en-US" altLang="ja-JP" sz="1600" dirty="0">
              <a:solidFill>
                <a:srgbClr val="E7E6E6">
                  <a:lumMod val="50000"/>
                </a:srgbClr>
              </a:solidFill>
              <a:latin typeface="Hiragino Kaku Gothic Pro W3" charset="-128"/>
              <a:ea typeface="Hiragino Kaku Gothic Pro W3" charset="-128"/>
              <a:cs typeface="Hiragino Kaku Gothic Pro W3" charset="-128"/>
            </a:endParaRPr>
          </a:p>
        </p:txBody>
      </p:sp>
      <p:sp>
        <p:nvSpPr>
          <p:cNvPr id="12" name="正方形/長方形 11"/>
          <p:cNvSpPr/>
          <p:nvPr/>
        </p:nvSpPr>
        <p:spPr>
          <a:xfrm>
            <a:off x="6142898" y="4064916"/>
            <a:ext cx="2557668" cy="584775"/>
          </a:xfrm>
          <a:prstGeom prst="rect">
            <a:avLst/>
          </a:prstGeom>
        </p:spPr>
        <p:txBody>
          <a:bodyPr wrap="square">
            <a:spAutoFit/>
          </a:bodyPr>
          <a:lstStyle/>
          <a:p>
            <a:r>
              <a:rPr lang="en-US" altLang="ja-JP" sz="1600" dirty="0" smtClean="0">
                <a:solidFill>
                  <a:srgbClr val="E7E6E6">
                    <a:lumMod val="50000"/>
                  </a:srgbClr>
                </a:solidFill>
                <a:latin typeface="Hiragino Kaku Gothic Pro W3" charset="-128"/>
                <a:ea typeface="Hiragino Kaku Gothic Pro W3" charset="-128"/>
                <a:cs typeface="Hiragino Kaku Gothic Pro W3" charset="-128"/>
              </a:rPr>
              <a:t>LGBT with a low degree of recognition</a:t>
            </a:r>
            <a:endParaRPr lang="en-US" altLang="ja-JP" sz="1600" dirty="0">
              <a:solidFill>
                <a:srgbClr val="E7E6E6">
                  <a:lumMod val="50000"/>
                </a:srgbClr>
              </a:solidFill>
              <a:latin typeface="Hiragino Kaku Gothic Pro W3" charset="-128"/>
              <a:ea typeface="Hiragino Kaku Gothic Pro W3" charset="-128"/>
              <a:cs typeface="Hiragino Kaku Gothic Pro W3" charset="-128"/>
            </a:endParaRPr>
          </a:p>
        </p:txBody>
      </p:sp>
      <p:sp>
        <p:nvSpPr>
          <p:cNvPr id="13" name="三角形 12"/>
          <p:cNvSpPr/>
          <p:nvPr/>
        </p:nvSpPr>
        <p:spPr>
          <a:xfrm>
            <a:off x="3460684" y="3027099"/>
            <a:ext cx="2093843" cy="622852"/>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endParaRPr>
          </a:p>
        </p:txBody>
      </p:sp>
      <p:sp>
        <p:nvSpPr>
          <p:cNvPr id="14" name="正方形/長方形 13"/>
          <p:cNvSpPr/>
          <p:nvPr/>
        </p:nvSpPr>
        <p:spPr>
          <a:xfrm>
            <a:off x="345698" y="4649752"/>
            <a:ext cx="2677140" cy="1384995"/>
          </a:xfrm>
          <a:prstGeom prst="rect">
            <a:avLst/>
          </a:prstGeom>
        </p:spPr>
        <p:txBody>
          <a:bodyPr wrap="square">
            <a:spAutoFit/>
          </a:bodyPr>
          <a:lstStyle/>
          <a:p>
            <a:r>
              <a:rPr lang="en-US" altLang="ja-JP" sz="1400" dirty="0" smtClean="0">
                <a:solidFill>
                  <a:srgbClr val="E7E6E6">
                    <a:lumMod val="50000"/>
                  </a:srgbClr>
                </a:solidFill>
                <a:latin typeface="Hiragino Kaku Gothic Pro W3" charset="-128"/>
                <a:ea typeface="Hiragino Kaku Gothic Pro W3" charset="-128"/>
                <a:cs typeface="Hiragino Kaku Gothic Pro W3" charset="-128"/>
              </a:rPr>
              <a:t>Aoyama University cooperation with Shibuya ward office that has a first decision to recognize same-sex partnerships in japan. We think there are things which can be only we can do. </a:t>
            </a:r>
            <a:endParaRPr lang="en-US" altLang="ja-JP" sz="1400" dirty="0">
              <a:solidFill>
                <a:srgbClr val="E7E6E6">
                  <a:lumMod val="50000"/>
                </a:srgbClr>
              </a:solidFill>
              <a:latin typeface="Hiragino Kaku Gothic Pro W3" charset="-128"/>
              <a:ea typeface="Hiragino Kaku Gothic Pro W3" charset="-128"/>
              <a:cs typeface="Hiragino Kaku Gothic Pro W3" charset="-128"/>
            </a:endParaRPr>
          </a:p>
        </p:txBody>
      </p:sp>
      <p:sp>
        <p:nvSpPr>
          <p:cNvPr id="16" name="正方形/長方形 15"/>
          <p:cNvSpPr/>
          <p:nvPr/>
        </p:nvSpPr>
        <p:spPr>
          <a:xfrm>
            <a:off x="3207026" y="4656902"/>
            <a:ext cx="2677140" cy="1600438"/>
          </a:xfrm>
          <a:prstGeom prst="rect">
            <a:avLst/>
          </a:prstGeom>
        </p:spPr>
        <p:txBody>
          <a:bodyPr wrap="square">
            <a:spAutoFit/>
          </a:bodyPr>
          <a:lstStyle/>
          <a:p>
            <a:r>
              <a:rPr lang="en-US" altLang="ja-JP" sz="1400" dirty="0" smtClean="0">
                <a:solidFill>
                  <a:srgbClr val="E7E6E6">
                    <a:lumMod val="50000"/>
                  </a:srgbClr>
                </a:solidFill>
                <a:latin typeface="Hiragino Kaku Gothic Pro W3" charset="-128"/>
                <a:ea typeface="Hiragino Kaku Gothic Pro W3" charset="-128"/>
                <a:cs typeface="Hiragino Kaku Gothic Pro W3" charset="-128"/>
              </a:rPr>
              <a:t>AIESEC is the largest student group in the world. We take advantage of our group size and seek for student who want to improve LGBT </a:t>
            </a:r>
            <a:r>
              <a:rPr lang="en-US" altLang="ja-JP" sz="1400" dirty="0" err="1" smtClean="0">
                <a:solidFill>
                  <a:srgbClr val="E7E6E6">
                    <a:lumMod val="50000"/>
                  </a:srgbClr>
                </a:solidFill>
                <a:latin typeface="Hiragino Kaku Gothic Pro W3" charset="-128"/>
                <a:ea typeface="Hiragino Kaku Gothic Pro W3" charset="-128"/>
                <a:cs typeface="Hiragino Kaku Gothic Pro W3" charset="-128"/>
              </a:rPr>
              <a:t>problem,come</a:t>
            </a:r>
            <a:r>
              <a:rPr lang="en-US" altLang="ja-JP" sz="1400" dirty="0" smtClean="0">
                <a:solidFill>
                  <a:srgbClr val="E7E6E6">
                    <a:lumMod val="50000"/>
                  </a:srgbClr>
                </a:solidFill>
                <a:latin typeface="Hiragino Kaku Gothic Pro W3" charset="-128"/>
                <a:ea typeface="Hiragino Kaku Gothic Pro W3" charset="-128"/>
                <a:cs typeface="Hiragino Kaku Gothic Pro W3" charset="-128"/>
              </a:rPr>
              <a:t> from a LGBT sympathetic advanced nation.</a:t>
            </a:r>
          </a:p>
        </p:txBody>
      </p:sp>
      <p:sp>
        <p:nvSpPr>
          <p:cNvPr id="17" name="正方形/長方形 16"/>
          <p:cNvSpPr/>
          <p:nvPr/>
        </p:nvSpPr>
        <p:spPr>
          <a:xfrm>
            <a:off x="6068354" y="4649752"/>
            <a:ext cx="2677140" cy="1169551"/>
          </a:xfrm>
          <a:prstGeom prst="rect">
            <a:avLst/>
          </a:prstGeom>
        </p:spPr>
        <p:txBody>
          <a:bodyPr wrap="square">
            <a:spAutoFit/>
          </a:bodyPr>
          <a:lstStyle/>
          <a:p>
            <a:r>
              <a:rPr lang="en-US" altLang="ja-JP" sz="1400" dirty="0" smtClean="0">
                <a:solidFill>
                  <a:srgbClr val="E7E6E6">
                    <a:lumMod val="50000"/>
                  </a:srgbClr>
                </a:solidFill>
                <a:latin typeface="Hiragino Kaku Gothic Pro W3" charset="-128"/>
                <a:ea typeface="Hiragino Kaku Gothic Pro W3" charset="-128"/>
                <a:cs typeface="Hiragino Kaku Gothic Pro W3" charset="-128"/>
              </a:rPr>
              <a:t>The interest in LGBT increase rapidly all over the world. </a:t>
            </a:r>
            <a:r>
              <a:rPr lang="en-US" altLang="ja-JP" sz="1400" dirty="0" err="1" smtClean="0">
                <a:solidFill>
                  <a:srgbClr val="E7E6E6">
                    <a:lumMod val="50000"/>
                  </a:srgbClr>
                </a:solidFill>
                <a:latin typeface="Hiragino Kaku Gothic Pro W3" charset="-128"/>
                <a:ea typeface="Hiragino Kaku Gothic Pro W3" charset="-128"/>
                <a:cs typeface="Hiragino Kaku Gothic Pro W3" charset="-128"/>
              </a:rPr>
              <a:t>However,the</a:t>
            </a:r>
            <a:r>
              <a:rPr lang="en-US" altLang="ja-JP" sz="1400" dirty="0" smtClean="0">
                <a:solidFill>
                  <a:srgbClr val="E7E6E6">
                    <a:lumMod val="50000"/>
                  </a:srgbClr>
                </a:solidFill>
                <a:latin typeface="Hiragino Kaku Gothic Pro W3" charset="-128"/>
                <a:ea typeface="Hiragino Kaku Gothic Pro W3" charset="-128"/>
                <a:cs typeface="Hiragino Kaku Gothic Pro W3" charset="-128"/>
              </a:rPr>
              <a:t> interest in LGBT in Japan is low. We</a:t>
            </a:r>
            <a:r>
              <a:rPr lang="ja-JP" altLang="en-US" sz="1400" dirty="0" smtClean="0">
                <a:solidFill>
                  <a:srgbClr val="E7E6E6">
                    <a:lumMod val="50000"/>
                  </a:srgbClr>
                </a:solidFill>
                <a:latin typeface="Hiragino Kaku Gothic Pro W3" charset="-128"/>
                <a:ea typeface="Hiragino Kaku Gothic Pro W3" charset="-128"/>
                <a:cs typeface="Hiragino Kaku Gothic Pro W3" charset="-128"/>
              </a:rPr>
              <a:t>　</a:t>
            </a:r>
            <a:r>
              <a:rPr lang="en-US" altLang="ja-JP" sz="1400" dirty="0" smtClean="0">
                <a:solidFill>
                  <a:srgbClr val="E7E6E6">
                    <a:lumMod val="50000"/>
                  </a:srgbClr>
                </a:solidFill>
                <a:latin typeface="Hiragino Kaku Gothic Pro W3" charset="-128"/>
                <a:ea typeface="Hiragino Kaku Gothic Pro W3" charset="-128"/>
                <a:cs typeface="Hiragino Kaku Gothic Pro W3" charset="-128"/>
              </a:rPr>
              <a:t>want to raise interest in LGBT in Japan more.</a:t>
            </a:r>
            <a:endParaRPr lang="en-US" altLang="ja-JP" sz="1400" dirty="0">
              <a:solidFill>
                <a:srgbClr val="E7E6E6">
                  <a:lumMod val="50000"/>
                </a:srgbClr>
              </a:solidFill>
              <a:latin typeface="Hiragino Kaku Gothic Pro W3" charset="-128"/>
              <a:ea typeface="Hiragino Kaku Gothic Pro W3" charset="-128"/>
              <a:cs typeface="Hiragino Kaku Gothic Pro W3" charset="-128"/>
            </a:endParaRPr>
          </a:p>
        </p:txBody>
      </p:sp>
      <p:sp>
        <p:nvSpPr>
          <p:cNvPr id="18" name="テキスト ボックス 17"/>
          <p:cNvSpPr txBox="1"/>
          <p:nvPr/>
        </p:nvSpPr>
        <p:spPr>
          <a:xfrm>
            <a:off x="8949783" y="6588692"/>
            <a:ext cx="179536" cy="287258"/>
          </a:xfrm>
          <a:prstGeom prst="rect">
            <a:avLst/>
          </a:prstGeom>
          <a:noFill/>
          <a:ln w="12700" cap="flat">
            <a:noFill/>
            <a:miter lim="400000"/>
          </a:ln>
          <a:effectLst/>
          <a:sp3d/>
        </p:spPr>
        <p:txBody>
          <a:bodyPr rot="0" spcFirstLastPara="1" vertOverflow="overflow" horzOverflow="overflow" vert="horz" wrap="none" lIns="50800" tIns="50800" rIns="50800" bIns="50800" numCol="1" spcCol="38100" rtlCol="0" anchor="ctr">
            <a:spAutoFit/>
          </a:bodyPr>
          <a:lstStyle/>
          <a:p>
            <a:pPr algn="ctr" defTabSz="825500" hangingPunct="0">
              <a:defRPr/>
            </a:pPr>
            <a:r>
              <a:rPr kumimoji="0" lang="en-US" altLang="ja-JP" sz="1200" kern="0" dirty="0">
                <a:solidFill>
                  <a:srgbClr val="CACCD1">
                    <a:lumMod val="50000"/>
                  </a:srgbClr>
                </a:solidFill>
                <a:latin typeface="MS PGothic" charset="-128"/>
                <a:ea typeface="MS PGothic" charset="-128"/>
                <a:cs typeface="MS PGothic" charset="-128"/>
                <a:sym typeface="Lato Regular"/>
              </a:rPr>
              <a:t>4</a:t>
            </a:r>
            <a:endParaRPr kumimoji="0" lang="ja-JP" altLang="en-US" sz="1200" kern="0" dirty="0">
              <a:solidFill>
                <a:srgbClr val="CACCD1">
                  <a:lumMod val="50000"/>
                </a:srgbClr>
              </a:solidFill>
              <a:latin typeface="MS PGothic" charset="-128"/>
              <a:ea typeface="MS PGothic" charset="-128"/>
              <a:cs typeface="MS PGothic" charset="-128"/>
              <a:sym typeface="Lato Regular"/>
            </a:endParaRPr>
          </a:p>
        </p:txBody>
      </p:sp>
    </p:spTree>
    <p:extLst>
      <p:ext uri="{BB962C8B-B14F-4D97-AF65-F5344CB8AC3E}">
        <p14:creationId xmlns:p14="http://schemas.microsoft.com/office/powerpoint/2010/main" val="50414245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正方形/長方形 43"/>
          <p:cNvSpPr/>
          <p:nvPr/>
        </p:nvSpPr>
        <p:spPr>
          <a:xfrm>
            <a:off x="0" y="3947119"/>
            <a:ext cx="9144000" cy="2910881"/>
          </a:xfrm>
          <a:prstGeom prst="rect">
            <a:avLst/>
          </a:prstGeom>
          <a:solidFill>
            <a:srgbClr val="FFF3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endParaRPr>
          </a:p>
        </p:txBody>
      </p:sp>
      <p:sp>
        <p:nvSpPr>
          <p:cNvPr id="4" name="正方形/長方形 3"/>
          <p:cNvSpPr/>
          <p:nvPr/>
        </p:nvSpPr>
        <p:spPr>
          <a:xfrm>
            <a:off x="0" y="0"/>
            <a:ext cx="9144000" cy="1033670"/>
          </a:xfrm>
          <a:prstGeom prst="rect">
            <a:avLst/>
          </a:prstGeom>
          <a:solidFill>
            <a:srgbClr val="037E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endParaRPr>
          </a:p>
        </p:txBody>
      </p:sp>
      <p:sp>
        <p:nvSpPr>
          <p:cNvPr id="5" name="テキスト ボックス 4"/>
          <p:cNvSpPr txBox="1"/>
          <p:nvPr/>
        </p:nvSpPr>
        <p:spPr>
          <a:xfrm>
            <a:off x="291548" y="193669"/>
            <a:ext cx="5388013" cy="646331"/>
          </a:xfrm>
          <a:prstGeom prst="rect">
            <a:avLst/>
          </a:prstGeom>
          <a:noFill/>
        </p:spPr>
        <p:txBody>
          <a:bodyPr wrap="none" rtlCol="0">
            <a:spAutoFit/>
          </a:bodyPr>
          <a:lstStyle/>
          <a:p>
            <a:r>
              <a:rPr lang="en-US" altLang="ja-JP" sz="3600" dirty="0">
                <a:solidFill>
                  <a:prstClr val="white"/>
                </a:solidFill>
                <a:latin typeface="Yu Gothic Medium" charset="-128"/>
                <a:ea typeface="Yu Gothic Medium" charset="-128"/>
                <a:cs typeface="Yu Gothic Medium" charset="-128"/>
              </a:rPr>
              <a:t>Society problem </a:t>
            </a:r>
            <a:r>
              <a:rPr lang="en-US" altLang="ja-JP" sz="3600" dirty="0" smtClean="0">
                <a:solidFill>
                  <a:prstClr val="white"/>
                </a:solidFill>
                <a:latin typeface="Yu Gothic Medium" charset="-128"/>
                <a:ea typeface="Yu Gothic Medium" charset="-128"/>
                <a:cs typeface="Yu Gothic Medium" charset="-128"/>
              </a:rPr>
              <a:t>to solve</a:t>
            </a:r>
            <a:endParaRPr lang="ja-JP" altLang="en-US" sz="3600" dirty="0">
              <a:solidFill>
                <a:prstClr val="white"/>
              </a:solidFill>
              <a:latin typeface="Yu Gothic Medium" charset="-128"/>
              <a:ea typeface="Yu Gothic Medium" charset="-128"/>
              <a:cs typeface="Yu Gothic Medium" charset="-128"/>
            </a:endParaRPr>
          </a:p>
        </p:txBody>
      </p:sp>
      <p:sp>
        <p:nvSpPr>
          <p:cNvPr id="27" name="角丸四角形 26"/>
          <p:cNvSpPr/>
          <p:nvPr/>
        </p:nvSpPr>
        <p:spPr>
          <a:xfrm>
            <a:off x="172895" y="1837698"/>
            <a:ext cx="1376978" cy="1392371"/>
          </a:xfrm>
          <a:prstGeom prst="roundRect">
            <a:avLst>
              <a:gd name="adj" fmla="val 8733"/>
            </a:avLst>
          </a:prstGeom>
          <a:solidFill>
            <a:srgbClr val="FFF3B4"/>
          </a:solidFill>
          <a:ln w="349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endParaRPr>
          </a:p>
        </p:txBody>
      </p:sp>
      <p:sp>
        <p:nvSpPr>
          <p:cNvPr id="28" name="角丸四角形 27"/>
          <p:cNvSpPr/>
          <p:nvPr/>
        </p:nvSpPr>
        <p:spPr>
          <a:xfrm>
            <a:off x="6125759" y="1831819"/>
            <a:ext cx="1376978" cy="1392371"/>
          </a:xfrm>
          <a:prstGeom prst="roundRect">
            <a:avLst>
              <a:gd name="adj" fmla="val 8733"/>
            </a:avLst>
          </a:prstGeom>
          <a:noFill/>
          <a:ln w="349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endParaRPr>
          </a:p>
        </p:txBody>
      </p:sp>
      <p:sp>
        <p:nvSpPr>
          <p:cNvPr id="29" name="角丸四角形 28"/>
          <p:cNvSpPr/>
          <p:nvPr/>
        </p:nvSpPr>
        <p:spPr>
          <a:xfrm>
            <a:off x="4643867" y="1831819"/>
            <a:ext cx="1376978" cy="1392371"/>
          </a:xfrm>
          <a:prstGeom prst="roundRect">
            <a:avLst>
              <a:gd name="adj" fmla="val 8733"/>
            </a:avLst>
          </a:prstGeom>
          <a:noFill/>
          <a:ln w="349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endParaRPr>
          </a:p>
        </p:txBody>
      </p:sp>
      <p:sp>
        <p:nvSpPr>
          <p:cNvPr id="33" name="角丸四角形 32"/>
          <p:cNvSpPr/>
          <p:nvPr/>
        </p:nvSpPr>
        <p:spPr>
          <a:xfrm>
            <a:off x="1670014" y="1831819"/>
            <a:ext cx="1376978" cy="1392371"/>
          </a:xfrm>
          <a:prstGeom prst="roundRect">
            <a:avLst>
              <a:gd name="adj" fmla="val 8733"/>
            </a:avLst>
          </a:prstGeom>
          <a:solidFill>
            <a:srgbClr val="FFF3B4"/>
          </a:solidFill>
          <a:ln w="349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endParaRPr>
          </a:p>
        </p:txBody>
      </p:sp>
      <p:sp>
        <p:nvSpPr>
          <p:cNvPr id="34" name="角丸四角形 33"/>
          <p:cNvSpPr/>
          <p:nvPr/>
        </p:nvSpPr>
        <p:spPr>
          <a:xfrm>
            <a:off x="3151906" y="1837522"/>
            <a:ext cx="1376978" cy="1392371"/>
          </a:xfrm>
          <a:prstGeom prst="roundRect">
            <a:avLst>
              <a:gd name="adj" fmla="val 8733"/>
            </a:avLst>
          </a:prstGeom>
          <a:noFill/>
          <a:ln w="349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endParaRPr>
          </a:p>
        </p:txBody>
      </p:sp>
      <p:sp>
        <p:nvSpPr>
          <p:cNvPr id="35" name="角丸四角形 34"/>
          <p:cNvSpPr/>
          <p:nvPr/>
        </p:nvSpPr>
        <p:spPr>
          <a:xfrm>
            <a:off x="7617720" y="1831819"/>
            <a:ext cx="1376978" cy="1392371"/>
          </a:xfrm>
          <a:prstGeom prst="roundRect">
            <a:avLst>
              <a:gd name="adj" fmla="val 8733"/>
            </a:avLst>
          </a:prstGeom>
          <a:noFill/>
          <a:ln w="349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endParaRPr>
          </a:p>
        </p:txBody>
      </p:sp>
      <p:pic>
        <p:nvPicPr>
          <p:cNvPr id="36" name="図 35"/>
          <p:cNvPicPr>
            <a:picLocks noChangeAspect="1"/>
          </p:cNvPicPr>
          <p:nvPr/>
        </p:nvPicPr>
        <p:blipFill>
          <a:blip r:embed="rId3"/>
          <a:stretch>
            <a:fillRect/>
          </a:stretch>
        </p:blipFill>
        <p:spPr>
          <a:xfrm>
            <a:off x="7863834" y="1960673"/>
            <a:ext cx="900606" cy="900606"/>
          </a:xfrm>
          <a:prstGeom prst="rect">
            <a:avLst/>
          </a:prstGeom>
        </p:spPr>
      </p:pic>
      <p:sp>
        <p:nvSpPr>
          <p:cNvPr id="38" name="正方形/長方形 37"/>
          <p:cNvSpPr/>
          <p:nvPr/>
        </p:nvSpPr>
        <p:spPr>
          <a:xfrm>
            <a:off x="753535" y="4690334"/>
            <a:ext cx="3155031" cy="584775"/>
          </a:xfrm>
          <a:prstGeom prst="rect">
            <a:avLst/>
          </a:prstGeom>
        </p:spPr>
        <p:txBody>
          <a:bodyPr wrap="none">
            <a:spAutoFit/>
          </a:bodyPr>
          <a:lstStyle/>
          <a:p>
            <a:pPr algn="ctr"/>
            <a:r>
              <a:rPr lang="en-US" altLang="ja-JP" sz="1600" b="1" dirty="0">
                <a:solidFill>
                  <a:srgbClr val="E7E6E6">
                    <a:lumMod val="50000"/>
                  </a:srgbClr>
                </a:solidFill>
                <a:latin typeface="Hiragino Kaku Gothic Pro W3" charset="-128"/>
                <a:ea typeface="Hiragino Kaku Gothic Pro W3" charset="-128"/>
                <a:cs typeface="Hiragino Kaku Gothic Pro W3" charset="-128"/>
              </a:rPr>
              <a:t>Essence of the problem that </a:t>
            </a:r>
            <a:endParaRPr lang="en-US" altLang="ja-JP" sz="1600" b="1" dirty="0" smtClean="0">
              <a:solidFill>
                <a:srgbClr val="E7E6E6">
                  <a:lumMod val="50000"/>
                </a:srgbClr>
              </a:solidFill>
              <a:latin typeface="Hiragino Kaku Gothic Pro W3" charset="-128"/>
              <a:ea typeface="Hiragino Kaku Gothic Pro W3" charset="-128"/>
              <a:cs typeface="Hiragino Kaku Gothic Pro W3" charset="-128"/>
            </a:endParaRPr>
          </a:p>
          <a:p>
            <a:pPr algn="ctr"/>
            <a:r>
              <a:rPr lang="en-US" altLang="ja-JP" sz="1600" b="1" dirty="0" smtClean="0">
                <a:solidFill>
                  <a:srgbClr val="E7E6E6">
                    <a:lumMod val="50000"/>
                  </a:srgbClr>
                </a:solidFill>
                <a:latin typeface="Hiragino Kaku Gothic Pro W3" charset="-128"/>
                <a:ea typeface="Hiragino Kaku Gothic Pro W3" charset="-128"/>
                <a:cs typeface="Hiragino Kaku Gothic Pro W3" charset="-128"/>
              </a:rPr>
              <a:t>people </a:t>
            </a:r>
            <a:r>
              <a:rPr lang="en-US" altLang="ja-JP" sz="1600" b="1" dirty="0">
                <a:solidFill>
                  <a:srgbClr val="E7E6E6">
                    <a:lumMod val="50000"/>
                  </a:srgbClr>
                </a:solidFill>
                <a:latin typeface="Hiragino Kaku Gothic Pro W3" charset="-128"/>
                <a:ea typeface="Hiragino Kaku Gothic Pro W3" charset="-128"/>
                <a:cs typeface="Hiragino Kaku Gothic Pro W3" charset="-128"/>
              </a:rPr>
              <a:t>concerned have</a:t>
            </a:r>
          </a:p>
        </p:txBody>
      </p:sp>
      <p:pic>
        <p:nvPicPr>
          <p:cNvPr id="2" name="図 1"/>
          <p:cNvPicPr>
            <a:picLocks noChangeAspect="1"/>
          </p:cNvPicPr>
          <p:nvPr/>
        </p:nvPicPr>
        <p:blipFill>
          <a:blip r:embed="rId4"/>
          <a:stretch>
            <a:fillRect/>
          </a:stretch>
        </p:blipFill>
        <p:spPr>
          <a:xfrm>
            <a:off x="411195" y="1902826"/>
            <a:ext cx="914591" cy="914591"/>
          </a:xfrm>
          <a:prstGeom prst="rect">
            <a:avLst/>
          </a:prstGeom>
        </p:spPr>
      </p:pic>
      <p:pic>
        <p:nvPicPr>
          <p:cNvPr id="3" name="図 2"/>
          <p:cNvPicPr>
            <a:picLocks noChangeAspect="1"/>
          </p:cNvPicPr>
          <p:nvPr/>
        </p:nvPicPr>
        <p:blipFill>
          <a:blip r:embed="rId5"/>
          <a:stretch>
            <a:fillRect/>
          </a:stretch>
        </p:blipFill>
        <p:spPr>
          <a:xfrm>
            <a:off x="3370037" y="1919622"/>
            <a:ext cx="914591" cy="914591"/>
          </a:xfrm>
          <a:prstGeom prst="rect">
            <a:avLst/>
          </a:prstGeom>
        </p:spPr>
      </p:pic>
      <p:pic>
        <p:nvPicPr>
          <p:cNvPr id="9" name="図 8"/>
          <p:cNvPicPr>
            <a:picLocks noChangeAspect="1"/>
          </p:cNvPicPr>
          <p:nvPr/>
        </p:nvPicPr>
        <p:blipFill>
          <a:blip r:embed="rId6"/>
          <a:stretch>
            <a:fillRect/>
          </a:stretch>
        </p:blipFill>
        <p:spPr>
          <a:xfrm>
            <a:off x="4881961" y="1930759"/>
            <a:ext cx="914195" cy="914195"/>
          </a:xfrm>
          <a:prstGeom prst="rect">
            <a:avLst/>
          </a:prstGeom>
        </p:spPr>
      </p:pic>
      <p:sp>
        <p:nvSpPr>
          <p:cNvPr id="20" name="正方形/長方形 19"/>
          <p:cNvSpPr/>
          <p:nvPr/>
        </p:nvSpPr>
        <p:spPr>
          <a:xfrm>
            <a:off x="1099303" y="1152283"/>
            <a:ext cx="6945394" cy="461665"/>
          </a:xfrm>
          <a:prstGeom prst="rect">
            <a:avLst/>
          </a:prstGeom>
        </p:spPr>
        <p:txBody>
          <a:bodyPr wrap="square">
            <a:spAutoFit/>
          </a:bodyPr>
          <a:lstStyle/>
          <a:p>
            <a:pPr algn="ctr"/>
            <a:r>
              <a:rPr lang="en-US" altLang="ja-JP" sz="2400" dirty="0" smtClean="0">
                <a:solidFill>
                  <a:srgbClr val="E7E6E6">
                    <a:lumMod val="50000"/>
                  </a:srgbClr>
                </a:solidFill>
                <a:latin typeface="Hiragino Kaku Gothic Pro W3" charset="-128"/>
                <a:ea typeface="Hiragino Kaku Gothic Pro W3" charset="-128"/>
                <a:cs typeface="Hiragino Kaku Gothic Pro W3" charset="-128"/>
              </a:rPr>
              <a:t>Six </a:t>
            </a:r>
            <a:r>
              <a:rPr lang="en-US" altLang="ja-JP" sz="2400" dirty="0">
                <a:solidFill>
                  <a:srgbClr val="E7E6E6">
                    <a:lumMod val="50000"/>
                  </a:srgbClr>
                </a:solidFill>
                <a:latin typeface="Hiragino Kaku Gothic Pro W3" charset="-128"/>
                <a:ea typeface="Hiragino Kaku Gothic Pro W3" charset="-128"/>
                <a:cs typeface="Hiragino Kaku Gothic Pro W3" charset="-128"/>
              </a:rPr>
              <a:t>domains where Japanese people feel a disorder</a:t>
            </a:r>
          </a:p>
        </p:txBody>
      </p:sp>
      <p:sp>
        <p:nvSpPr>
          <p:cNvPr id="21" name="正方形/長方形 20"/>
          <p:cNvSpPr/>
          <p:nvPr/>
        </p:nvSpPr>
        <p:spPr>
          <a:xfrm>
            <a:off x="6125760" y="2850279"/>
            <a:ext cx="1384004" cy="338554"/>
          </a:xfrm>
          <a:prstGeom prst="rect">
            <a:avLst/>
          </a:prstGeom>
        </p:spPr>
        <p:txBody>
          <a:bodyPr wrap="square">
            <a:spAutoFit/>
          </a:bodyPr>
          <a:lstStyle/>
          <a:p>
            <a:pPr algn="ctr"/>
            <a:r>
              <a:rPr lang="en-US" altLang="ja-JP" sz="1600" dirty="0" smtClean="0">
                <a:solidFill>
                  <a:srgbClr val="E7E6E6">
                    <a:lumMod val="50000"/>
                  </a:srgbClr>
                </a:solidFill>
                <a:latin typeface="Hiragino Kaku Gothic Pro W3" charset="-128"/>
                <a:ea typeface="Hiragino Kaku Gothic Pro W3" charset="-128"/>
                <a:cs typeface="Hiragino Kaku Gothic Pro W3" charset="-128"/>
              </a:rPr>
              <a:t>Marriag</a:t>
            </a:r>
            <a:r>
              <a:rPr lang="en-US" altLang="ja-JP" sz="1600" dirty="0">
                <a:solidFill>
                  <a:srgbClr val="E7E6E6">
                    <a:lumMod val="50000"/>
                  </a:srgbClr>
                </a:solidFill>
                <a:latin typeface="Hiragino Kaku Gothic Pro W3" charset="-128"/>
                <a:ea typeface="Hiragino Kaku Gothic Pro W3" charset="-128"/>
                <a:cs typeface="Hiragino Kaku Gothic Pro W3" charset="-128"/>
              </a:rPr>
              <a:t>e</a:t>
            </a:r>
          </a:p>
        </p:txBody>
      </p:sp>
      <p:sp>
        <p:nvSpPr>
          <p:cNvPr id="22" name="正方形/長方形 21"/>
          <p:cNvSpPr/>
          <p:nvPr/>
        </p:nvSpPr>
        <p:spPr>
          <a:xfrm>
            <a:off x="1670014" y="2854858"/>
            <a:ext cx="1384004" cy="276999"/>
          </a:xfrm>
          <a:prstGeom prst="rect">
            <a:avLst/>
          </a:prstGeom>
        </p:spPr>
        <p:txBody>
          <a:bodyPr wrap="square">
            <a:spAutoFit/>
          </a:bodyPr>
          <a:lstStyle/>
          <a:p>
            <a:pPr algn="ctr"/>
            <a:r>
              <a:rPr lang="en-US" altLang="ja-JP" sz="1200" dirty="0" smtClean="0">
                <a:solidFill>
                  <a:srgbClr val="E7E6E6">
                    <a:lumMod val="50000"/>
                  </a:srgbClr>
                </a:solidFill>
                <a:latin typeface="Hiragino Kaku Gothic Pro W3" charset="-128"/>
                <a:ea typeface="Hiragino Kaku Gothic Pro W3" charset="-128"/>
                <a:cs typeface="Hiragino Kaku Gothic Pro W3" charset="-128"/>
              </a:rPr>
              <a:t>Field of education</a:t>
            </a:r>
          </a:p>
        </p:txBody>
      </p:sp>
      <p:pic>
        <p:nvPicPr>
          <p:cNvPr id="6" name="図 5"/>
          <p:cNvPicPr>
            <a:picLocks noChangeAspect="1"/>
          </p:cNvPicPr>
          <p:nvPr/>
        </p:nvPicPr>
        <p:blipFill>
          <a:blip r:embed="rId7"/>
          <a:stretch>
            <a:fillRect/>
          </a:stretch>
        </p:blipFill>
        <p:spPr>
          <a:xfrm>
            <a:off x="6371819" y="1919622"/>
            <a:ext cx="914591" cy="914591"/>
          </a:xfrm>
          <a:prstGeom prst="rect">
            <a:avLst/>
          </a:prstGeom>
        </p:spPr>
      </p:pic>
      <p:sp>
        <p:nvSpPr>
          <p:cNvPr id="24" name="正方形/長方形 23"/>
          <p:cNvSpPr/>
          <p:nvPr/>
        </p:nvSpPr>
        <p:spPr>
          <a:xfrm>
            <a:off x="4643868" y="2880024"/>
            <a:ext cx="1384004" cy="338554"/>
          </a:xfrm>
          <a:prstGeom prst="rect">
            <a:avLst/>
          </a:prstGeom>
        </p:spPr>
        <p:txBody>
          <a:bodyPr wrap="square">
            <a:spAutoFit/>
          </a:bodyPr>
          <a:lstStyle/>
          <a:p>
            <a:pPr algn="ctr"/>
            <a:r>
              <a:rPr lang="en-US" altLang="ja-JP" sz="1600" dirty="0" smtClean="0">
                <a:solidFill>
                  <a:srgbClr val="E7E6E6">
                    <a:lumMod val="50000"/>
                  </a:srgbClr>
                </a:solidFill>
                <a:latin typeface="Hiragino Kaku Gothic Pro W3" charset="-128"/>
                <a:ea typeface="Hiragino Kaku Gothic Pro W3" charset="-128"/>
                <a:cs typeface="Hiragino Kaku Gothic Pro W3" charset="-128"/>
              </a:rPr>
              <a:t>Medica</a:t>
            </a:r>
            <a:r>
              <a:rPr lang="en-US" altLang="ja-JP" sz="1600" dirty="0">
                <a:solidFill>
                  <a:srgbClr val="E7E6E6">
                    <a:lumMod val="50000"/>
                  </a:srgbClr>
                </a:solidFill>
                <a:latin typeface="Hiragino Kaku Gothic Pro W3" charset="-128"/>
                <a:ea typeface="Hiragino Kaku Gothic Pro W3" charset="-128"/>
                <a:cs typeface="Hiragino Kaku Gothic Pro W3" charset="-128"/>
              </a:rPr>
              <a:t>l</a:t>
            </a:r>
          </a:p>
        </p:txBody>
      </p:sp>
      <p:pic>
        <p:nvPicPr>
          <p:cNvPr id="18" name="図 17"/>
          <p:cNvPicPr>
            <a:picLocks noChangeAspect="1"/>
          </p:cNvPicPr>
          <p:nvPr/>
        </p:nvPicPr>
        <p:blipFill>
          <a:blip r:embed="rId8"/>
          <a:stretch>
            <a:fillRect/>
          </a:stretch>
        </p:blipFill>
        <p:spPr>
          <a:xfrm>
            <a:off x="1920300" y="1952025"/>
            <a:ext cx="914591" cy="914591"/>
          </a:xfrm>
          <a:prstGeom prst="rect">
            <a:avLst/>
          </a:prstGeom>
        </p:spPr>
      </p:pic>
      <p:sp>
        <p:nvSpPr>
          <p:cNvPr id="25" name="正方形/長方形 24"/>
          <p:cNvSpPr/>
          <p:nvPr/>
        </p:nvSpPr>
        <p:spPr>
          <a:xfrm>
            <a:off x="7554541" y="2864762"/>
            <a:ext cx="1485132" cy="338554"/>
          </a:xfrm>
          <a:prstGeom prst="rect">
            <a:avLst/>
          </a:prstGeom>
        </p:spPr>
        <p:txBody>
          <a:bodyPr wrap="square">
            <a:spAutoFit/>
          </a:bodyPr>
          <a:lstStyle/>
          <a:p>
            <a:pPr algn="ctr"/>
            <a:r>
              <a:rPr lang="en-US" altLang="ja-JP" sz="1600" dirty="0" smtClean="0">
                <a:solidFill>
                  <a:srgbClr val="E7E6E6">
                    <a:lumMod val="50000"/>
                  </a:srgbClr>
                </a:solidFill>
                <a:latin typeface="Hiragino Kaku Gothic Pro W3" charset="-128"/>
                <a:ea typeface="Hiragino Kaku Gothic Pro W3" charset="-128"/>
                <a:cs typeface="Hiragino Kaku Gothic Pro W3" charset="-128"/>
              </a:rPr>
              <a:t>Public</a:t>
            </a:r>
            <a:r>
              <a:rPr lang="ja-JP" altLang="en-US" sz="1600" dirty="0">
                <a:solidFill>
                  <a:srgbClr val="E7E6E6">
                    <a:lumMod val="50000"/>
                  </a:srgbClr>
                </a:solidFill>
                <a:latin typeface="Hiragino Kaku Gothic Pro W3" charset="-128"/>
                <a:ea typeface="Hiragino Kaku Gothic Pro W3" charset="-128"/>
                <a:cs typeface="Hiragino Kaku Gothic Pro W3" charset="-128"/>
              </a:rPr>
              <a:t> </a:t>
            </a:r>
            <a:r>
              <a:rPr lang="en-US" altLang="ja-JP" sz="1600" dirty="0" smtClean="0">
                <a:solidFill>
                  <a:srgbClr val="E7E6E6">
                    <a:lumMod val="50000"/>
                  </a:srgbClr>
                </a:solidFill>
                <a:latin typeface="Hiragino Kaku Gothic Pro W3" charset="-128"/>
                <a:ea typeface="Hiragino Kaku Gothic Pro W3" charset="-128"/>
                <a:cs typeface="Hiragino Kaku Gothic Pro W3" charset="-128"/>
              </a:rPr>
              <a:t>servic</a:t>
            </a:r>
            <a:r>
              <a:rPr lang="en-US" altLang="ja-JP" sz="1600" dirty="0">
                <a:solidFill>
                  <a:srgbClr val="E7E6E6">
                    <a:lumMod val="50000"/>
                  </a:srgbClr>
                </a:solidFill>
                <a:latin typeface="Hiragino Kaku Gothic Pro W3" charset="-128"/>
                <a:ea typeface="Hiragino Kaku Gothic Pro W3" charset="-128"/>
                <a:cs typeface="Hiragino Kaku Gothic Pro W3" charset="-128"/>
              </a:rPr>
              <a:t>e</a:t>
            </a:r>
          </a:p>
        </p:txBody>
      </p:sp>
      <p:sp>
        <p:nvSpPr>
          <p:cNvPr id="23" name="正方形/長方形 22"/>
          <p:cNvSpPr/>
          <p:nvPr/>
        </p:nvSpPr>
        <p:spPr>
          <a:xfrm>
            <a:off x="3144364" y="2857664"/>
            <a:ext cx="1394589" cy="461665"/>
          </a:xfrm>
          <a:prstGeom prst="rect">
            <a:avLst/>
          </a:prstGeom>
        </p:spPr>
        <p:txBody>
          <a:bodyPr wrap="square">
            <a:spAutoFit/>
          </a:bodyPr>
          <a:lstStyle/>
          <a:p>
            <a:pPr algn="ctr"/>
            <a:r>
              <a:rPr lang="en-US" altLang="ja-JP" sz="1200" dirty="0" smtClean="0">
                <a:solidFill>
                  <a:srgbClr val="E7E6E6">
                    <a:lumMod val="50000"/>
                  </a:srgbClr>
                </a:solidFill>
                <a:latin typeface="Hiragino Kaku Gothic Pro W3" charset="-128"/>
                <a:ea typeface="Hiragino Kaku Gothic Pro W3" charset="-128"/>
                <a:cs typeface="Hiragino Kaku Gothic Pro W3" charset="-128"/>
              </a:rPr>
              <a:t>Employment/Workplac</a:t>
            </a:r>
            <a:r>
              <a:rPr lang="en-US" altLang="ja-JP" sz="1200" dirty="0">
                <a:solidFill>
                  <a:srgbClr val="E7E6E6">
                    <a:lumMod val="50000"/>
                  </a:srgbClr>
                </a:solidFill>
                <a:latin typeface="Hiragino Kaku Gothic Pro W3" charset="-128"/>
                <a:ea typeface="Hiragino Kaku Gothic Pro W3" charset="-128"/>
                <a:cs typeface="Hiragino Kaku Gothic Pro W3" charset="-128"/>
              </a:rPr>
              <a:t>e</a:t>
            </a:r>
          </a:p>
        </p:txBody>
      </p:sp>
      <p:sp>
        <p:nvSpPr>
          <p:cNvPr id="26" name="正方形/長方形 25"/>
          <p:cNvSpPr/>
          <p:nvPr/>
        </p:nvSpPr>
        <p:spPr>
          <a:xfrm>
            <a:off x="172895" y="2854858"/>
            <a:ext cx="1374594" cy="338554"/>
          </a:xfrm>
          <a:prstGeom prst="rect">
            <a:avLst/>
          </a:prstGeom>
        </p:spPr>
        <p:txBody>
          <a:bodyPr wrap="square">
            <a:spAutoFit/>
          </a:bodyPr>
          <a:lstStyle/>
          <a:p>
            <a:pPr algn="ctr"/>
            <a:r>
              <a:rPr lang="en-US" altLang="ja-JP" sz="1600" dirty="0" smtClean="0">
                <a:solidFill>
                  <a:srgbClr val="E7E6E6">
                    <a:lumMod val="50000"/>
                  </a:srgbClr>
                </a:solidFill>
                <a:latin typeface="Hiragino Kaku Gothic Pro W3" charset="-128"/>
                <a:ea typeface="Hiragino Kaku Gothic Pro W3" charset="-128"/>
                <a:cs typeface="Hiragino Kaku Gothic Pro W3" charset="-128"/>
              </a:rPr>
              <a:t>Home</a:t>
            </a:r>
          </a:p>
        </p:txBody>
      </p:sp>
      <p:sp>
        <p:nvSpPr>
          <p:cNvPr id="39" name="右大かっこ 38"/>
          <p:cNvSpPr/>
          <p:nvPr/>
        </p:nvSpPr>
        <p:spPr>
          <a:xfrm rot="5400000">
            <a:off x="1473193" y="2043719"/>
            <a:ext cx="190698" cy="2956899"/>
          </a:xfrm>
          <a:prstGeom prst="rightBracket">
            <a:avLst>
              <a:gd name="adj" fmla="val 26169"/>
            </a:avLst>
          </a:prstGeom>
          <a:noFill/>
          <a:ln w="539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a:solidFill>
                <a:prstClr val="black"/>
              </a:solidFill>
            </a:endParaRPr>
          </a:p>
        </p:txBody>
      </p:sp>
      <p:sp>
        <p:nvSpPr>
          <p:cNvPr id="40" name="正方形/長方形 39"/>
          <p:cNvSpPr/>
          <p:nvPr/>
        </p:nvSpPr>
        <p:spPr>
          <a:xfrm>
            <a:off x="5212877" y="4690334"/>
            <a:ext cx="2837636" cy="584775"/>
          </a:xfrm>
          <a:prstGeom prst="rect">
            <a:avLst/>
          </a:prstGeom>
        </p:spPr>
        <p:txBody>
          <a:bodyPr wrap="none">
            <a:spAutoFit/>
          </a:bodyPr>
          <a:lstStyle/>
          <a:p>
            <a:pPr algn="ctr"/>
            <a:r>
              <a:rPr lang="en-US" altLang="ja-JP" sz="1600" b="1" dirty="0" smtClean="0">
                <a:solidFill>
                  <a:srgbClr val="E7E6E6">
                    <a:lumMod val="50000"/>
                  </a:srgbClr>
                </a:solidFill>
                <a:latin typeface="Hiragino Kaku Gothic Pro W3" charset="-128"/>
                <a:ea typeface="Hiragino Kaku Gothic Pro W3" charset="-128"/>
                <a:cs typeface="Hiragino Kaku Gothic Pro W3" charset="-128"/>
              </a:rPr>
              <a:t>Usefulness of the activity </a:t>
            </a:r>
          </a:p>
          <a:p>
            <a:pPr algn="ctr"/>
            <a:r>
              <a:rPr lang="en-US" altLang="ja-JP" sz="1600" b="1" dirty="0" smtClean="0">
                <a:solidFill>
                  <a:srgbClr val="E7E6E6">
                    <a:lumMod val="50000"/>
                  </a:srgbClr>
                </a:solidFill>
                <a:latin typeface="Hiragino Kaku Gothic Pro W3" charset="-128"/>
                <a:ea typeface="Hiragino Kaku Gothic Pro W3" charset="-128"/>
                <a:cs typeface="Hiragino Kaku Gothic Pro W3" charset="-128"/>
              </a:rPr>
              <a:t>by the student</a:t>
            </a:r>
            <a:endParaRPr lang="en-US" altLang="ja-JP" sz="1600" b="1" dirty="0">
              <a:solidFill>
                <a:srgbClr val="E7E6E6">
                  <a:lumMod val="50000"/>
                </a:srgbClr>
              </a:solidFill>
              <a:latin typeface="Hiragino Kaku Gothic Pro W3" charset="-128"/>
              <a:ea typeface="Hiragino Kaku Gothic Pro W3" charset="-128"/>
              <a:cs typeface="Hiragino Kaku Gothic Pro W3" charset="-128"/>
            </a:endParaRPr>
          </a:p>
        </p:txBody>
      </p:sp>
      <p:sp>
        <p:nvSpPr>
          <p:cNvPr id="42" name="正方形/長方形 41"/>
          <p:cNvSpPr/>
          <p:nvPr/>
        </p:nvSpPr>
        <p:spPr>
          <a:xfrm>
            <a:off x="2031486" y="3987885"/>
            <a:ext cx="6530955" cy="307777"/>
          </a:xfrm>
          <a:prstGeom prst="rect">
            <a:avLst/>
          </a:prstGeom>
        </p:spPr>
        <p:txBody>
          <a:bodyPr wrap="none">
            <a:spAutoFit/>
          </a:bodyPr>
          <a:lstStyle/>
          <a:p>
            <a:pPr algn="ctr"/>
            <a:r>
              <a:rPr lang="en-US" altLang="ja-JP" sz="1400" dirty="0" smtClean="0">
                <a:solidFill>
                  <a:srgbClr val="E7E6E6">
                    <a:lumMod val="50000"/>
                  </a:srgbClr>
                </a:solidFill>
                <a:latin typeface="Hiragino Kaku Gothic Pro W3" charset="-128"/>
                <a:ea typeface="Hiragino Kaku Gothic Pro W3" charset="-128"/>
                <a:cs typeface="Hiragino Kaku Gothic Pro W3" charset="-128"/>
              </a:rPr>
              <a:t>To solve the home problem and the field of education problem in LGBT</a:t>
            </a:r>
            <a:endParaRPr lang="en-US" altLang="ja-JP" sz="1400" dirty="0">
              <a:solidFill>
                <a:srgbClr val="E7E6E6">
                  <a:lumMod val="50000"/>
                </a:srgbClr>
              </a:solidFill>
              <a:latin typeface="Hiragino Kaku Gothic Pro W3" charset="-128"/>
              <a:ea typeface="Hiragino Kaku Gothic Pro W3" charset="-128"/>
              <a:cs typeface="Hiragino Kaku Gothic Pro W3" charset="-128"/>
            </a:endParaRPr>
          </a:p>
        </p:txBody>
      </p:sp>
      <p:sp>
        <p:nvSpPr>
          <p:cNvPr id="43" name="正方形/長方形 42"/>
          <p:cNvSpPr/>
          <p:nvPr/>
        </p:nvSpPr>
        <p:spPr>
          <a:xfrm>
            <a:off x="256905" y="4475845"/>
            <a:ext cx="8630190" cy="2243368"/>
          </a:xfrm>
          <a:prstGeom prst="rect">
            <a:avLst/>
          </a:prstGeom>
          <a:noFill/>
          <a:ln w="34925">
            <a:solidFill>
              <a:schemeClr val="bg2">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endParaRPr>
          </a:p>
        </p:txBody>
      </p:sp>
      <p:sp>
        <p:nvSpPr>
          <p:cNvPr id="45" name="右矢印 44"/>
          <p:cNvSpPr/>
          <p:nvPr/>
        </p:nvSpPr>
        <p:spPr>
          <a:xfrm rot="16200000">
            <a:off x="1219708" y="3590661"/>
            <a:ext cx="655563" cy="967992"/>
          </a:xfrm>
          <a:prstGeom prst="rightArrow">
            <a:avLst>
              <a:gd name="adj1" fmla="val 50000"/>
              <a:gd name="adj2" fmla="val 32085"/>
            </a:avLst>
          </a:prstGeom>
          <a:solidFill>
            <a:schemeClr val="tx1">
              <a:lumMod val="50000"/>
              <a:lumOff val="50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endParaRPr>
          </a:p>
        </p:txBody>
      </p:sp>
      <p:cxnSp>
        <p:nvCxnSpPr>
          <p:cNvPr id="47" name="直線コネクタ 46"/>
          <p:cNvCxnSpPr/>
          <p:nvPr/>
        </p:nvCxnSpPr>
        <p:spPr>
          <a:xfrm>
            <a:off x="4528884" y="4690334"/>
            <a:ext cx="0" cy="1875358"/>
          </a:xfrm>
          <a:prstGeom prst="line">
            <a:avLst/>
          </a:prstGeom>
          <a:ln w="349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50" name="正方形/長方形 49"/>
          <p:cNvSpPr/>
          <p:nvPr/>
        </p:nvSpPr>
        <p:spPr>
          <a:xfrm>
            <a:off x="4791784" y="5383714"/>
            <a:ext cx="3875527" cy="1077218"/>
          </a:xfrm>
          <a:prstGeom prst="rect">
            <a:avLst/>
          </a:prstGeom>
        </p:spPr>
        <p:txBody>
          <a:bodyPr wrap="square">
            <a:spAutoFit/>
          </a:bodyPr>
          <a:lstStyle/>
          <a:p>
            <a:r>
              <a:rPr lang="en-US" altLang="ja-JP" sz="1600" dirty="0" smtClean="0">
                <a:solidFill>
                  <a:srgbClr val="E7E6E6">
                    <a:lumMod val="50000"/>
                  </a:srgbClr>
                </a:solidFill>
                <a:latin typeface="Hiragino Kaku Gothic Pro W3" charset="-128"/>
                <a:ea typeface="Hiragino Kaku Gothic Pro W3" charset="-128"/>
                <a:cs typeface="Hiragino Kaku Gothic Pro W3" charset="-128"/>
              </a:rPr>
              <a:t>From </a:t>
            </a:r>
            <a:r>
              <a:rPr lang="en-US" altLang="ja-JP" sz="1600" dirty="0">
                <a:solidFill>
                  <a:srgbClr val="E7E6E6">
                    <a:lumMod val="50000"/>
                  </a:srgbClr>
                </a:solidFill>
                <a:latin typeface="Hiragino Kaku Gothic Pro W3" charset="-128"/>
                <a:ea typeface="Hiragino Kaku Gothic Pro W3" charset="-128"/>
                <a:cs typeface="Hiragino Kaku Gothic Pro W3" charset="-128"/>
              </a:rPr>
              <a:t>the situation called a student standing between education and working, I can approach two domains in a closer viewpoint.</a:t>
            </a:r>
          </a:p>
        </p:txBody>
      </p:sp>
      <p:sp>
        <p:nvSpPr>
          <p:cNvPr id="51" name="正方形/長方形 50"/>
          <p:cNvSpPr/>
          <p:nvPr/>
        </p:nvSpPr>
        <p:spPr>
          <a:xfrm>
            <a:off x="439831" y="5382563"/>
            <a:ext cx="3875527" cy="1569660"/>
          </a:xfrm>
          <a:prstGeom prst="rect">
            <a:avLst/>
          </a:prstGeom>
        </p:spPr>
        <p:txBody>
          <a:bodyPr wrap="square">
            <a:spAutoFit/>
          </a:bodyPr>
          <a:lstStyle/>
          <a:p>
            <a:r>
              <a:rPr lang="en-US" altLang="ja-JP" sz="1600" dirty="0" smtClean="0">
                <a:solidFill>
                  <a:srgbClr val="E7E6E6">
                    <a:lumMod val="50000"/>
                  </a:srgbClr>
                </a:solidFill>
                <a:latin typeface="Hiragino Kaku Gothic Pro W3" charset="-128"/>
                <a:ea typeface="Hiragino Kaku Gothic Pro W3" charset="-128"/>
                <a:cs typeface="Hiragino Kaku Gothic Pro W3" charset="-128"/>
              </a:rPr>
              <a:t>I </a:t>
            </a:r>
            <a:r>
              <a:rPr lang="en-US" altLang="ja-JP" sz="1600" dirty="0">
                <a:solidFill>
                  <a:srgbClr val="E7E6E6">
                    <a:lumMod val="50000"/>
                  </a:srgbClr>
                </a:solidFill>
                <a:latin typeface="Hiragino Kaku Gothic Pro W3" charset="-128"/>
                <a:ea typeface="Hiragino Kaku Gothic Pro W3" charset="-128"/>
                <a:cs typeface="Hiragino Kaku Gothic Pro W3" charset="-128"/>
              </a:rPr>
              <a:t>think that one of the prime cause that LGBT feels an obstacle in life and feels pain mentally is environment in the child times.</a:t>
            </a:r>
          </a:p>
          <a:p>
            <a:endParaRPr lang="en-US" altLang="ja-JP" sz="1600" dirty="0">
              <a:solidFill>
                <a:srgbClr val="E7E6E6">
                  <a:lumMod val="50000"/>
                </a:srgbClr>
              </a:solidFill>
              <a:latin typeface="Hiragino Kaku Gothic Pro W3" charset="-128"/>
              <a:ea typeface="Hiragino Kaku Gothic Pro W3" charset="-128"/>
              <a:cs typeface="Hiragino Kaku Gothic Pro W3" charset="-128"/>
            </a:endParaRPr>
          </a:p>
          <a:p>
            <a:endParaRPr lang="en-US" altLang="ja-JP" sz="1600" dirty="0">
              <a:solidFill>
                <a:srgbClr val="E7E6E6">
                  <a:lumMod val="50000"/>
                </a:srgbClr>
              </a:solidFill>
              <a:latin typeface="Hiragino Kaku Gothic Pro W3" charset="-128"/>
              <a:ea typeface="Hiragino Kaku Gothic Pro W3" charset="-128"/>
              <a:cs typeface="Hiragino Kaku Gothic Pro W3" charset="-128"/>
            </a:endParaRPr>
          </a:p>
        </p:txBody>
      </p:sp>
      <p:sp>
        <p:nvSpPr>
          <p:cNvPr id="41" name="テキスト ボックス 40"/>
          <p:cNvSpPr txBox="1"/>
          <p:nvPr/>
        </p:nvSpPr>
        <p:spPr>
          <a:xfrm>
            <a:off x="8949783" y="6588692"/>
            <a:ext cx="179536" cy="287258"/>
          </a:xfrm>
          <a:prstGeom prst="rect">
            <a:avLst/>
          </a:prstGeom>
          <a:noFill/>
          <a:ln w="12700" cap="flat">
            <a:noFill/>
            <a:miter lim="400000"/>
          </a:ln>
          <a:effectLst/>
          <a:sp3d/>
        </p:spPr>
        <p:txBody>
          <a:bodyPr rot="0" spcFirstLastPara="1" vertOverflow="overflow" horzOverflow="overflow" vert="horz" wrap="none" lIns="50800" tIns="50800" rIns="50800" bIns="50800" numCol="1" spcCol="38100" rtlCol="0" anchor="ctr">
            <a:spAutoFit/>
          </a:bodyPr>
          <a:lstStyle/>
          <a:p>
            <a:pPr algn="ctr" defTabSz="825500" hangingPunct="0">
              <a:defRPr/>
            </a:pPr>
            <a:r>
              <a:rPr kumimoji="0" lang="en-US" altLang="ja-JP" sz="1200" kern="0" dirty="0">
                <a:solidFill>
                  <a:srgbClr val="CACCD1">
                    <a:lumMod val="50000"/>
                  </a:srgbClr>
                </a:solidFill>
                <a:latin typeface="MS PGothic" charset="-128"/>
                <a:ea typeface="MS PGothic" charset="-128"/>
                <a:cs typeface="MS PGothic" charset="-128"/>
                <a:sym typeface="Lato Regular"/>
              </a:rPr>
              <a:t>5</a:t>
            </a:r>
            <a:endParaRPr kumimoji="0" lang="ja-JP" altLang="en-US" sz="1200" kern="0" dirty="0">
              <a:solidFill>
                <a:srgbClr val="CACCD1">
                  <a:lumMod val="50000"/>
                </a:srgbClr>
              </a:solidFill>
              <a:latin typeface="MS PGothic" charset="-128"/>
              <a:ea typeface="MS PGothic" charset="-128"/>
              <a:cs typeface="MS PGothic" charset="-128"/>
              <a:sym typeface="Lato Regular"/>
            </a:endParaRPr>
          </a:p>
        </p:txBody>
      </p:sp>
    </p:spTree>
    <p:extLst>
      <p:ext uri="{BB962C8B-B14F-4D97-AF65-F5344CB8AC3E}">
        <p14:creationId xmlns:p14="http://schemas.microsoft.com/office/powerpoint/2010/main" val="129927057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p:cNvPicPr>
            <a:picLocks noChangeAspect="1"/>
          </p:cNvPicPr>
          <p:nvPr/>
        </p:nvPicPr>
        <p:blipFill rotWithShape="1">
          <a:blip r:embed="rId2"/>
          <a:srcRect l="11327" t="12777" r="11002" b="11903"/>
          <a:stretch/>
        </p:blipFill>
        <p:spPr>
          <a:xfrm>
            <a:off x="8165522" y="4333332"/>
            <a:ext cx="856013" cy="466940"/>
          </a:xfrm>
          <a:prstGeom prst="rect">
            <a:avLst/>
          </a:prstGeom>
        </p:spPr>
      </p:pic>
      <p:sp>
        <p:nvSpPr>
          <p:cNvPr id="26" name="角丸四角形 25"/>
          <p:cNvSpPr/>
          <p:nvPr/>
        </p:nvSpPr>
        <p:spPr>
          <a:xfrm>
            <a:off x="114843" y="1127219"/>
            <a:ext cx="3759123" cy="1837694"/>
          </a:xfrm>
          <a:prstGeom prst="roundRect">
            <a:avLst>
              <a:gd name="adj" fmla="val 8733"/>
            </a:avLst>
          </a:prstGeom>
          <a:solidFill>
            <a:srgbClr val="FFF3B4"/>
          </a:solidFill>
          <a:ln w="349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endParaRPr>
          </a:p>
        </p:txBody>
      </p:sp>
      <p:sp>
        <p:nvSpPr>
          <p:cNvPr id="4" name="正方形/長方形 3"/>
          <p:cNvSpPr/>
          <p:nvPr/>
        </p:nvSpPr>
        <p:spPr>
          <a:xfrm>
            <a:off x="0" y="0"/>
            <a:ext cx="9144000" cy="1033670"/>
          </a:xfrm>
          <a:prstGeom prst="rect">
            <a:avLst/>
          </a:prstGeom>
          <a:solidFill>
            <a:srgbClr val="037E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endParaRPr>
          </a:p>
        </p:txBody>
      </p:sp>
      <p:sp>
        <p:nvSpPr>
          <p:cNvPr id="5" name="テキスト ボックス 4"/>
          <p:cNvSpPr txBox="1"/>
          <p:nvPr/>
        </p:nvSpPr>
        <p:spPr>
          <a:xfrm>
            <a:off x="291548" y="193669"/>
            <a:ext cx="4461152" cy="646331"/>
          </a:xfrm>
          <a:prstGeom prst="rect">
            <a:avLst/>
          </a:prstGeom>
          <a:noFill/>
        </p:spPr>
        <p:txBody>
          <a:bodyPr wrap="none" rtlCol="0">
            <a:spAutoFit/>
          </a:bodyPr>
          <a:lstStyle/>
          <a:p>
            <a:r>
              <a:rPr lang="en-US" altLang="ja-JP" sz="3600" dirty="0" smtClean="0">
                <a:solidFill>
                  <a:prstClr val="white"/>
                </a:solidFill>
                <a:latin typeface="Yu Gothic Medium" charset="-128"/>
                <a:ea typeface="Yu Gothic Medium" charset="-128"/>
                <a:cs typeface="Yu Gothic Medium" charset="-128"/>
              </a:rPr>
              <a:t>Our TN</a:t>
            </a:r>
            <a:r>
              <a:rPr lang="ja-JP" altLang="en-US" sz="3600" dirty="0" smtClean="0">
                <a:solidFill>
                  <a:prstClr val="white"/>
                </a:solidFill>
                <a:latin typeface="Yu Gothic Medium" charset="-128"/>
                <a:ea typeface="Yu Gothic Medium" charset="-128"/>
                <a:cs typeface="Yu Gothic Medium" charset="-128"/>
              </a:rPr>
              <a:t> </a:t>
            </a:r>
            <a:r>
              <a:rPr lang="en-US" altLang="ja-JP" sz="3600" dirty="0" smtClean="0">
                <a:solidFill>
                  <a:prstClr val="white"/>
                </a:solidFill>
                <a:latin typeface="Yu Gothic Medium" charset="-128"/>
                <a:ea typeface="Yu Gothic Medium" charset="-128"/>
                <a:cs typeface="Yu Gothic Medium" charset="-128"/>
              </a:rPr>
              <a:t>and</a:t>
            </a:r>
            <a:r>
              <a:rPr lang="ja-JP" altLang="en-US" sz="3600" dirty="0" smtClean="0">
                <a:solidFill>
                  <a:prstClr val="white"/>
                </a:solidFill>
                <a:latin typeface="Yu Gothic Medium" charset="-128"/>
                <a:ea typeface="Yu Gothic Medium" charset="-128"/>
                <a:cs typeface="Yu Gothic Medium" charset="-128"/>
              </a:rPr>
              <a:t> </a:t>
            </a:r>
            <a:r>
              <a:rPr lang="en-US" altLang="ja-JP" sz="3600" dirty="0">
                <a:solidFill>
                  <a:prstClr val="white"/>
                </a:solidFill>
                <a:latin typeface="Yu Gothic Medium" charset="-128"/>
                <a:ea typeface="Yu Gothic Medium" charset="-128"/>
                <a:cs typeface="Yu Gothic Medium" charset="-128"/>
              </a:rPr>
              <a:t>P</a:t>
            </a:r>
            <a:r>
              <a:rPr lang="en-US" altLang="ja-JP" sz="3600" dirty="0" smtClean="0">
                <a:solidFill>
                  <a:prstClr val="white"/>
                </a:solidFill>
                <a:latin typeface="Yu Gothic Medium" charset="-128"/>
                <a:ea typeface="Yu Gothic Medium" charset="-128"/>
                <a:cs typeface="Yu Gothic Medium" charset="-128"/>
              </a:rPr>
              <a:t>artners</a:t>
            </a:r>
            <a:endParaRPr lang="ja-JP" altLang="en-US" sz="3600" dirty="0">
              <a:solidFill>
                <a:prstClr val="white"/>
              </a:solidFill>
              <a:latin typeface="Yu Gothic Medium" charset="-128"/>
              <a:ea typeface="Yu Gothic Medium" charset="-128"/>
              <a:cs typeface="Yu Gothic Medium" charset="-128"/>
            </a:endParaRPr>
          </a:p>
        </p:txBody>
      </p:sp>
      <p:sp>
        <p:nvSpPr>
          <p:cNvPr id="31" name="正方形/長方形 30"/>
          <p:cNvSpPr/>
          <p:nvPr/>
        </p:nvSpPr>
        <p:spPr>
          <a:xfrm>
            <a:off x="4329144" y="1258881"/>
            <a:ext cx="4651793" cy="1528924"/>
          </a:xfrm>
          <a:prstGeom prst="rect">
            <a:avLst/>
          </a:prstGeom>
          <a:noFill/>
          <a:ln w="28575">
            <a:solidFill>
              <a:schemeClr val="bg2">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endParaRPr>
          </a:p>
        </p:txBody>
      </p:sp>
      <p:sp>
        <p:nvSpPr>
          <p:cNvPr id="32" name="正方形/長方形 31"/>
          <p:cNvSpPr/>
          <p:nvPr/>
        </p:nvSpPr>
        <p:spPr>
          <a:xfrm>
            <a:off x="114843" y="3093938"/>
            <a:ext cx="2286001" cy="1703611"/>
          </a:xfrm>
          <a:prstGeom prst="rect">
            <a:avLst/>
          </a:prstGeom>
          <a:noFill/>
          <a:ln w="28575">
            <a:solidFill>
              <a:schemeClr val="bg2">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endParaRPr>
          </a:p>
        </p:txBody>
      </p:sp>
      <p:sp>
        <p:nvSpPr>
          <p:cNvPr id="33" name="正方形/長方形 32"/>
          <p:cNvSpPr/>
          <p:nvPr/>
        </p:nvSpPr>
        <p:spPr>
          <a:xfrm>
            <a:off x="6777318" y="3093938"/>
            <a:ext cx="2286001" cy="1703611"/>
          </a:xfrm>
          <a:prstGeom prst="rect">
            <a:avLst/>
          </a:prstGeom>
          <a:noFill/>
          <a:ln w="28575">
            <a:solidFill>
              <a:schemeClr val="bg2">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endParaRPr>
          </a:p>
        </p:txBody>
      </p:sp>
      <p:sp>
        <p:nvSpPr>
          <p:cNvPr id="15" name="正方形/長方形 14"/>
          <p:cNvSpPr/>
          <p:nvPr/>
        </p:nvSpPr>
        <p:spPr>
          <a:xfrm>
            <a:off x="116914" y="5013880"/>
            <a:ext cx="2286001" cy="1703611"/>
          </a:xfrm>
          <a:prstGeom prst="rect">
            <a:avLst/>
          </a:prstGeom>
          <a:noFill/>
          <a:ln w="28575">
            <a:solidFill>
              <a:schemeClr val="bg2">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endParaRPr>
          </a:p>
        </p:txBody>
      </p:sp>
      <p:sp>
        <p:nvSpPr>
          <p:cNvPr id="16" name="正方形/長方形 15"/>
          <p:cNvSpPr/>
          <p:nvPr/>
        </p:nvSpPr>
        <p:spPr>
          <a:xfrm>
            <a:off x="6777318" y="4988859"/>
            <a:ext cx="2286001" cy="1703611"/>
          </a:xfrm>
          <a:prstGeom prst="rect">
            <a:avLst/>
          </a:prstGeom>
          <a:noFill/>
          <a:ln w="28575">
            <a:solidFill>
              <a:schemeClr val="bg2">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endParaRPr>
          </a:p>
        </p:txBody>
      </p:sp>
      <p:pic>
        <p:nvPicPr>
          <p:cNvPr id="17" name="AIESEC_Blue_Logo.png"/>
          <p:cNvPicPr>
            <a:picLocks noChangeAspect="1"/>
          </p:cNvPicPr>
          <p:nvPr/>
        </p:nvPicPr>
        <p:blipFill>
          <a:blip r:embed="rId3">
            <a:extLst/>
          </a:blip>
          <a:stretch>
            <a:fillRect/>
          </a:stretch>
        </p:blipFill>
        <p:spPr>
          <a:xfrm>
            <a:off x="7195617" y="6370284"/>
            <a:ext cx="1825918" cy="283018"/>
          </a:xfrm>
          <a:prstGeom prst="rect">
            <a:avLst/>
          </a:prstGeom>
          <a:ln w="12700">
            <a:miter lim="400000"/>
          </a:ln>
        </p:spPr>
      </p:pic>
      <p:pic>
        <p:nvPicPr>
          <p:cNvPr id="18" name="図 17"/>
          <p:cNvPicPr>
            <a:picLocks noChangeAspect="1"/>
          </p:cNvPicPr>
          <p:nvPr/>
        </p:nvPicPr>
        <p:blipFill rotWithShape="1">
          <a:blip r:embed="rId4"/>
          <a:srcRect l="26616" t="37055" r="26154" b="34102"/>
          <a:stretch/>
        </p:blipFill>
        <p:spPr>
          <a:xfrm>
            <a:off x="6795723" y="1329038"/>
            <a:ext cx="1717678" cy="550702"/>
          </a:xfrm>
          <a:prstGeom prst="rect">
            <a:avLst/>
          </a:prstGeom>
        </p:spPr>
      </p:pic>
      <p:pic>
        <p:nvPicPr>
          <p:cNvPr id="19" name="図 18"/>
          <p:cNvPicPr>
            <a:picLocks noChangeAspect="1"/>
          </p:cNvPicPr>
          <p:nvPr/>
        </p:nvPicPr>
        <p:blipFill>
          <a:blip r:embed="rId5"/>
          <a:stretch>
            <a:fillRect/>
          </a:stretch>
        </p:blipFill>
        <p:spPr>
          <a:xfrm>
            <a:off x="1064475" y="4280618"/>
            <a:ext cx="1270608" cy="472405"/>
          </a:xfrm>
          <a:prstGeom prst="rect">
            <a:avLst/>
          </a:prstGeom>
        </p:spPr>
      </p:pic>
      <p:sp>
        <p:nvSpPr>
          <p:cNvPr id="10" name="正方形/長方形 9"/>
          <p:cNvSpPr/>
          <p:nvPr/>
        </p:nvSpPr>
        <p:spPr>
          <a:xfrm>
            <a:off x="4558519" y="1376215"/>
            <a:ext cx="1724317" cy="369332"/>
          </a:xfrm>
          <a:prstGeom prst="rect">
            <a:avLst/>
          </a:prstGeom>
        </p:spPr>
        <p:txBody>
          <a:bodyPr wrap="none">
            <a:spAutoFit/>
          </a:bodyPr>
          <a:lstStyle/>
          <a:p>
            <a:r>
              <a:rPr lang="en-US" altLang="ja-JP" b="1" dirty="0" smtClean="0">
                <a:solidFill>
                  <a:srgbClr val="E7E6E6">
                    <a:lumMod val="50000"/>
                  </a:srgbClr>
                </a:solidFill>
                <a:latin typeface="Hiragino Kaku Gothic Pro W3" charset="-128"/>
                <a:ea typeface="Hiragino Kaku Gothic Pro W3" charset="-128"/>
                <a:cs typeface="Hiragino Kaku Gothic Pro W3" charset="-128"/>
              </a:rPr>
              <a:t>LITALICO Inc.</a:t>
            </a:r>
            <a:endParaRPr lang="en-US" altLang="ja-JP" b="1" dirty="0">
              <a:solidFill>
                <a:srgbClr val="E7E6E6">
                  <a:lumMod val="50000"/>
                </a:srgbClr>
              </a:solidFill>
              <a:latin typeface="Hiragino Kaku Gothic Pro W3" charset="-128"/>
              <a:ea typeface="Hiragino Kaku Gothic Pro W3" charset="-128"/>
              <a:cs typeface="Hiragino Kaku Gothic Pro W3" charset="-128"/>
            </a:endParaRPr>
          </a:p>
        </p:txBody>
      </p:sp>
      <p:sp>
        <p:nvSpPr>
          <p:cNvPr id="14" name="正方形/長方形 13"/>
          <p:cNvSpPr/>
          <p:nvPr/>
        </p:nvSpPr>
        <p:spPr>
          <a:xfrm>
            <a:off x="47277" y="3095122"/>
            <a:ext cx="2287806" cy="369332"/>
          </a:xfrm>
          <a:prstGeom prst="rect">
            <a:avLst/>
          </a:prstGeom>
        </p:spPr>
        <p:txBody>
          <a:bodyPr wrap="none">
            <a:spAutoFit/>
          </a:bodyPr>
          <a:lstStyle/>
          <a:p>
            <a:r>
              <a:rPr lang="en-US" altLang="en-US" b="1" dirty="0" smtClean="0">
                <a:solidFill>
                  <a:srgbClr val="E7E6E6">
                    <a:lumMod val="50000"/>
                  </a:srgbClr>
                </a:solidFill>
                <a:latin typeface="Hiragino Kaku Gothic Pro W3" charset="-128"/>
                <a:ea typeface="Hiragino Kaku Gothic Pro W3" charset="-128"/>
                <a:cs typeface="Hiragino Kaku Gothic Pro W3" charset="-128"/>
              </a:rPr>
              <a:t>Shibuya city office</a:t>
            </a:r>
            <a:endParaRPr lang="en-US" altLang="ja-JP" b="1" dirty="0">
              <a:solidFill>
                <a:srgbClr val="E7E6E6">
                  <a:lumMod val="50000"/>
                </a:srgbClr>
              </a:solidFill>
              <a:latin typeface="Hiragino Kaku Gothic Pro W3" charset="-128"/>
              <a:ea typeface="Hiragino Kaku Gothic Pro W3" charset="-128"/>
              <a:cs typeface="Hiragino Kaku Gothic Pro W3" charset="-128"/>
            </a:endParaRPr>
          </a:p>
        </p:txBody>
      </p:sp>
      <p:sp>
        <p:nvSpPr>
          <p:cNvPr id="24" name="正方形/長方形 23"/>
          <p:cNvSpPr/>
          <p:nvPr/>
        </p:nvSpPr>
        <p:spPr>
          <a:xfrm>
            <a:off x="6710875" y="3111449"/>
            <a:ext cx="2110320" cy="338554"/>
          </a:xfrm>
          <a:prstGeom prst="rect">
            <a:avLst/>
          </a:prstGeom>
        </p:spPr>
        <p:txBody>
          <a:bodyPr wrap="none">
            <a:spAutoFit/>
          </a:bodyPr>
          <a:lstStyle/>
          <a:p>
            <a:r>
              <a:rPr lang="en-US" altLang="ja-JP" sz="1600" b="1" dirty="0" smtClean="0">
                <a:solidFill>
                  <a:srgbClr val="E7E6E6">
                    <a:lumMod val="50000"/>
                  </a:srgbClr>
                </a:solidFill>
                <a:latin typeface="Hiragino Kaku Gothic Pro W3" charset="-128"/>
                <a:ea typeface="Hiragino Kaku Gothic Pro W3" charset="-128"/>
                <a:cs typeface="Hiragino Kaku Gothic Pro W3" charset="-128"/>
              </a:rPr>
              <a:t>NPO SHIBUYA Uni.</a:t>
            </a:r>
            <a:endParaRPr lang="en-US" altLang="ja-JP" sz="1600" b="1" dirty="0">
              <a:solidFill>
                <a:srgbClr val="E7E6E6">
                  <a:lumMod val="50000"/>
                </a:srgbClr>
              </a:solidFill>
              <a:latin typeface="Hiragino Kaku Gothic Pro W3" charset="-128"/>
              <a:ea typeface="Hiragino Kaku Gothic Pro W3" charset="-128"/>
              <a:cs typeface="Hiragino Kaku Gothic Pro W3" charset="-128"/>
            </a:endParaRPr>
          </a:p>
        </p:txBody>
      </p:sp>
      <p:sp>
        <p:nvSpPr>
          <p:cNvPr id="21" name="正方形/長方形 20"/>
          <p:cNvSpPr/>
          <p:nvPr/>
        </p:nvSpPr>
        <p:spPr>
          <a:xfrm>
            <a:off x="6710875" y="4986701"/>
            <a:ext cx="2710118" cy="369332"/>
          </a:xfrm>
          <a:prstGeom prst="rect">
            <a:avLst/>
          </a:prstGeom>
        </p:spPr>
        <p:txBody>
          <a:bodyPr wrap="square">
            <a:spAutoFit/>
          </a:bodyPr>
          <a:lstStyle/>
          <a:p>
            <a:r>
              <a:rPr lang="en-US" altLang="en-US" b="1" dirty="0" smtClean="0">
                <a:solidFill>
                  <a:srgbClr val="E7E6E6">
                    <a:lumMod val="50000"/>
                  </a:srgbClr>
                </a:solidFill>
                <a:latin typeface="Hiragino Kaku Gothic Pro W3" charset="-128"/>
                <a:ea typeface="Hiragino Kaku Gothic Pro W3" charset="-128"/>
                <a:cs typeface="Hiragino Kaku Gothic Pro W3" charset="-128"/>
              </a:rPr>
              <a:t> AGLC in Japan </a:t>
            </a:r>
            <a:endParaRPr lang="en-US" altLang="ja-JP" b="1" dirty="0">
              <a:solidFill>
                <a:srgbClr val="E7E6E6">
                  <a:lumMod val="50000"/>
                </a:srgbClr>
              </a:solidFill>
              <a:latin typeface="Hiragino Kaku Gothic Pro W3" charset="-128"/>
              <a:ea typeface="Hiragino Kaku Gothic Pro W3" charset="-128"/>
              <a:cs typeface="Hiragino Kaku Gothic Pro W3" charset="-128"/>
            </a:endParaRPr>
          </a:p>
        </p:txBody>
      </p:sp>
      <p:sp>
        <p:nvSpPr>
          <p:cNvPr id="22" name="正方形/長方形 21"/>
          <p:cNvSpPr/>
          <p:nvPr/>
        </p:nvSpPr>
        <p:spPr>
          <a:xfrm>
            <a:off x="118206" y="5019193"/>
            <a:ext cx="2286000" cy="369332"/>
          </a:xfrm>
          <a:prstGeom prst="rect">
            <a:avLst/>
          </a:prstGeom>
        </p:spPr>
        <p:txBody>
          <a:bodyPr wrap="square">
            <a:spAutoFit/>
          </a:bodyPr>
          <a:lstStyle/>
          <a:p>
            <a:r>
              <a:rPr lang="en-US" altLang="en-US" b="1" dirty="0" smtClean="0">
                <a:solidFill>
                  <a:srgbClr val="E7E6E6">
                    <a:lumMod val="50000"/>
                  </a:srgbClr>
                </a:solidFill>
                <a:latin typeface="Hiragino Kaku Gothic Pro W3" charset="-128"/>
                <a:ea typeface="Hiragino Kaku Gothic Pro W3" charset="-128"/>
                <a:cs typeface="Hiragino Kaku Gothic Pro W3" charset="-128"/>
              </a:rPr>
              <a:t>EP</a:t>
            </a:r>
            <a:endParaRPr lang="en-US" altLang="ja-JP" b="1" dirty="0">
              <a:solidFill>
                <a:srgbClr val="E7E6E6">
                  <a:lumMod val="50000"/>
                </a:srgbClr>
              </a:solidFill>
              <a:latin typeface="Hiragino Kaku Gothic Pro W3" charset="-128"/>
              <a:ea typeface="Hiragino Kaku Gothic Pro W3" charset="-128"/>
              <a:cs typeface="Hiragino Kaku Gothic Pro W3" charset="-128"/>
            </a:endParaRPr>
          </a:p>
        </p:txBody>
      </p:sp>
      <p:sp>
        <p:nvSpPr>
          <p:cNvPr id="23" name="正方形/長方形 22"/>
          <p:cNvSpPr/>
          <p:nvPr/>
        </p:nvSpPr>
        <p:spPr>
          <a:xfrm>
            <a:off x="47277" y="1191549"/>
            <a:ext cx="3900950" cy="369332"/>
          </a:xfrm>
          <a:prstGeom prst="rect">
            <a:avLst/>
          </a:prstGeom>
        </p:spPr>
        <p:txBody>
          <a:bodyPr wrap="none">
            <a:spAutoFit/>
          </a:bodyPr>
          <a:lstStyle/>
          <a:p>
            <a:r>
              <a:rPr lang="en-US" altLang="en-US" b="1" i="1" dirty="0" smtClean="0">
                <a:solidFill>
                  <a:srgbClr val="E7E6E6">
                    <a:lumMod val="50000"/>
                  </a:srgbClr>
                </a:solidFill>
                <a:latin typeface="Hiragino Kaku Gothic Pro W3" charset="-128"/>
                <a:ea typeface="Hiragino Kaku Gothic Pro W3" charset="-128"/>
                <a:cs typeface="Hiragino Kaku Gothic Pro W3" charset="-128"/>
              </a:rPr>
              <a:t>Society </a:t>
            </a:r>
            <a:r>
              <a:rPr lang="en-US" altLang="ja-JP" b="1" i="1" dirty="0" smtClean="0">
                <a:solidFill>
                  <a:srgbClr val="E7E6E6">
                    <a:lumMod val="50000"/>
                  </a:srgbClr>
                </a:solidFill>
                <a:latin typeface="Hiragino Kaku Gothic Pro W3" charset="-128"/>
                <a:ea typeface="Hiragino Kaku Gothic Pro W3" charset="-128"/>
                <a:cs typeface="Hiragino Kaku Gothic Pro W3" charset="-128"/>
              </a:rPr>
              <a:t>× Global × Youth</a:t>
            </a:r>
            <a:r>
              <a:rPr lang="ja-JP" altLang="en-US" b="1" i="1" dirty="0" smtClean="0">
                <a:solidFill>
                  <a:srgbClr val="E7E6E6">
                    <a:lumMod val="50000"/>
                  </a:srgbClr>
                </a:solidFill>
                <a:latin typeface="Hiragino Kaku Gothic Pro W3" charset="-128"/>
                <a:ea typeface="Hiragino Kaku Gothic Pro W3" charset="-128"/>
                <a:cs typeface="Hiragino Kaku Gothic Pro W3" charset="-128"/>
              </a:rPr>
              <a:t> </a:t>
            </a:r>
            <a:r>
              <a:rPr lang="en-US" altLang="ja-JP" b="1" i="1" dirty="0" smtClean="0">
                <a:solidFill>
                  <a:srgbClr val="E7E6E6">
                    <a:lumMod val="50000"/>
                  </a:srgbClr>
                </a:solidFill>
                <a:latin typeface="Hiragino Kaku Gothic Pro W3" charset="-128"/>
                <a:ea typeface="Hiragino Kaku Gothic Pro W3" charset="-128"/>
                <a:cs typeface="Hiragino Kaku Gothic Pro W3" charset="-128"/>
              </a:rPr>
              <a:t>leader</a:t>
            </a:r>
            <a:endParaRPr lang="en-US" altLang="ja-JP" b="1" i="1" dirty="0">
              <a:solidFill>
                <a:srgbClr val="E7E6E6">
                  <a:lumMod val="50000"/>
                </a:srgbClr>
              </a:solidFill>
              <a:latin typeface="Hiragino Kaku Gothic Pro W3" charset="-128"/>
              <a:ea typeface="Hiragino Kaku Gothic Pro W3" charset="-128"/>
              <a:cs typeface="Hiragino Kaku Gothic Pro W3" charset="-128"/>
            </a:endParaRPr>
          </a:p>
        </p:txBody>
      </p:sp>
      <p:sp>
        <p:nvSpPr>
          <p:cNvPr id="3" name="正方形/長方形 2"/>
          <p:cNvSpPr/>
          <p:nvPr/>
        </p:nvSpPr>
        <p:spPr>
          <a:xfrm>
            <a:off x="47277" y="1531313"/>
            <a:ext cx="4172766" cy="1384995"/>
          </a:xfrm>
          <a:prstGeom prst="rect">
            <a:avLst/>
          </a:prstGeom>
        </p:spPr>
        <p:txBody>
          <a:bodyPr wrap="square">
            <a:spAutoFit/>
          </a:bodyPr>
          <a:lstStyle/>
          <a:p>
            <a:r>
              <a:rPr lang="en-US" altLang="ja-JP" sz="1400" dirty="0">
                <a:solidFill>
                  <a:srgbClr val="E7E6E6">
                    <a:lumMod val="50000"/>
                  </a:srgbClr>
                </a:solidFill>
                <a:latin typeface="Hiragino Kaku Gothic Pro W3" charset="-128"/>
                <a:ea typeface="Hiragino Kaku Gothic Pro W3" charset="-128"/>
                <a:cs typeface="Hiragino Kaku Gothic Pro W3" charset="-128"/>
              </a:rPr>
              <a:t>We involve every social domain </a:t>
            </a:r>
            <a:r>
              <a:rPr lang="en-US" altLang="ja-JP" sz="1400" dirty="0" smtClean="0">
                <a:solidFill>
                  <a:srgbClr val="E7E6E6">
                    <a:lumMod val="50000"/>
                  </a:srgbClr>
                </a:solidFill>
                <a:latin typeface="Hiragino Kaku Gothic Pro W3" charset="-128"/>
                <a:ea typeface="Hiragino Kaku Gothic Pro W3" charset="-128"/>
                <a:cs typeface="Hiragino Kaku Gothic Pro W3" charset="-128"/>
              </a:rPr>
              <a:t>such </a:t>
            </a:r>
            <a:r>
              <a:rPr lang="en-US" altLang="ja-JP" sz="1400" dirty="0">
                <a:solidFill>
                  <a:srgbClr val="E7E6E6">
                    <a:lumMod val="50000"/>
                  </a:srgbClr>
                </a:solidFill>
                <a:latin typeface="Hiragino Kaku Gothic Pro W3" charset="-128"/>
                <a:ea typeface="Hiragino Kaku Gothic Pro W3" charset="-128"/>
                <a:cs typeface="Hiragino Kaku Gothic Pro W3" charset="-128"/>
              </a:rPr>
              <a:t>as </a:t>
            </a:r>
            <a:r>
              <a:rPr lang="en-US" altLang="ja-JP" sz="1400" dirty="0" smtClean="0">
                <a:solidFill>
                  <a:srgbClr val="E7E6E6">
                    <a:lumMod val="50000"/>
                  </a:srgbClr>
                </a:solidFill>
                <a:latin typeface="Hiragino Kaku Gothic Pro W3" charset="-128"/>
                <a:ea typeface="Hiragino Kaku Gothic Pro W3" charset="-128"/>
                <a:cs typeface="Hiragino Kaku Gothic Pro W3" charset="-128"/>
              </a:rPr>
              <a:t> Private enterprise/ NPO</a:t>
            </a:r>
            <a:r>
              <a:rPr lang="en-US" altLang="ja-JP" sz="1400" dirty="0">
                <a:solidFill>
                  <a:srgbClr val="E7E6E6">
                    <a:lumMod val="50000"/>
                  </a:srgbClr>
                </a:solidFill>
                <a:latin typeface="Hiragino Kaku Gothic Pro W3" charset="-128"/>
                <a:ea typeface="Hiragino Kaku Gothic Pro W3" charset="-128"/>
                <a:cs typeface="Hiragino Kaku Gothic Pro W3" charset="-128"/>
              </a:rPr>
              <a:t>/ </a:t>
            </a:r>
            <a:r>
              <a:rPr lang="en-US" altLang="ja-JP" sz="1400" dirty="0" smtClean="0">
                <a:solidFill>
                  <a:srgbClr val="E7E6E6">
                    <a:lumMod val="50000"/>
                  </a:srgbClr>
                </a:solidFill>
                <a:latin typeface="Hiragino Kaku Gothic Pro W3" charset="-128"/>
                <a:ea typeface="Hiragino Kaku Gothic Pro W3" charset="-128"/>
                <a:cs typeface="Hiragino Kaku Gothic Pro W3" charset="-128"/>
              </a:rPr>
              <a:t>Administration </a:t>
            </a:r>
          </a:p>
          <a:p>
            <a:r>
              <a:rPr lang="en-US" altLang="ja-JP" sz="1400" dirty="0" smtClean="0">
                <a:solidFill>
                  <a:srgbClr val="E7E6E6">
                    <a:lumMod val="50000"/>
                  </a:srgbClr>
                </a:solidFill>
                <a:latin typeface="Hiragino Kaku Gothic Pro W3" charset="-128"/>
                <a:ea typeface="Hiragino Kaku Gothic Pro W3" charset="-128"/>
                <a:cs typeface="Hiragino Kaku Gothic Pro W3" charset="-128"/>
              </a:rPr>
              <a:t>and </a:t>
            </a:r>
            <a:r>
              <a:rPr lang="en-US" altLang="ja-JP" sz="1400" dirty="0">
                <a:solidFill>
                  <a:srgbClr val="E7E6E6">
                    <a:lumMod val="50000"/>
                  </a:srgbClr>
                </a:solidFill>
                <a:latin typeface="Hiragino Kaku Gothic Pro W3" charset="-128"/>
                <a:ea typeface="Hiragino Kaku Gothic Pro W3" charset="-128"/>
                <a:cs typeface="Hiragino Kaku Gothic Pro W3" charset="-128"/>
              </a:rPr>
              <a:t>design the internship to affect the society more widely</a:t>
            </a:r>
            <a:r>
              <a:rPr lang="en-US" altLang="ja-JP" sz="1400" dirty="0" smtClean="0">
                <a:solidFill>
                  <a:srgbClr val="E7E6E6">
                    <a:lumMod val="50000"/>
                  </a:srgbClr>
                </a:solidFill>
                <a:latin typeface="Hiragino Kaku Gothic Pro W3" charset="-128"/>
                <a:ea typeface="Hiragino Kaku Gothic Pro W3" charset="-128"/>
                <a:cs typeface="Hiragino Kaku Gothic Pro W3" charset="-128"/>
              </a:rPr>
              <a:t>. Furthermore, we will spread this movement from AIESEC Japan to a bigger impact in global. </a:t>
            </a:r>
            <a:endParaRPr lang="en-US" altLang="ja-JP" sz="1400" dirty="0">
              <a:solidFill>
                <a:srgbClr val="E7E6E6">
                  <a:lumMod val="50000"/>
                </a:srgbClr>
              </a:solidFill>
              <a:latin typeface="Hiragino Kaku Gothic Pro W3" charset="-128"/>
              <a:ea typeface="Hiragino Kaku Gothic Pro W3" charset="-128"/>
              <a:cs typeface="Hiragino Kaku Gothic Pro W3" charset="-128"/>
            </a:endParaRPr>
          </a:p>
        </p:txBody>
      </p:sp>
      <p:sp>
        <p:nvSpPr>
          <p:cNvPr id="8" name="正方形/長方形 7"/>
          <p:cNvSpPr/>
          <p:nvPr/>
        </p:nvSpPr>
        <p:spPr>
          <a:xfrm>
            <a:off x="4453749" y="1671963"/>
            <a:ext cx="4496034" cy="1015663"/>
          </a:xfrm>
          <a:prstGeom prst="rect">
            <a:avLst/>
          </a:prstGeom>
        </p:spPr>
        <p:txBody>
          <a:bodyPr wrap="square">
            <a:spAutoFit/>
          </a:bodyPr>
          <a:lstStyle/>
          <a:p>
            <a:endParaRPr lang="en-US" altLang="ja-JP" sz="1200" dirty="0" smtClean="0">
              <a:solidFill>
                <a:srgbClr val="E7E6E6">
                  <a:lumMod val="50000"/>
                </a:srgbClr>
              </a:solidFill>
              <a:latin typeface="Hiragino Kaku Gothic Pro W3" charset="-128"/>
              <a:ea typeface="Hiragino Kaku Gothic Pro W3" charset="-128"/>
              <a:cs typeface="Hiragino Kaku Gothic Pro W3" charset="-128"/>
            </a:endParaRPr>
          </a:p>
          <a:p>
            <a:r>
              <a:rPr lang="en-US" altLang="ja-JP" sz="1200" dirty="0">
                <a:solidFill>
                  <a:srgbClr val="E7E6E6">
                    <a:lumMod val="50000"/>
                  </a:srgbClr>
                </a:solidFill>
                <a:latin typeface="Hiragino Kaku Gothic Pro W3" charset="-128"/>
                <a:ea typeface="Hiragino Kaku Gothic Pro W3" charset="-128"/>
                <a:cs typeface="Hiragino Kaku Gothic Pro W3" charset="-128"/>
              </a:rPr>
              <a:t>We collaborate </a:t>
            </a:r>
            <a:r>
              <a:rPr lang="en-US" altLang="ja-JP" sz="1200" dirty="0" smtClean="0">
                <a:solidFill>
                  <a:srgbClr val="E7E6E6">
                    <a:lumMod val="50000"/>
                  </a:srgbClr>
                </a:solidFill>
                <a:latin typeface="Hiragino Kaku Gothic Pro W3" charset="-128"/>
                <a:ea typeface="Hiragino Kaku Gothic Pro W3" charset="-128"/>
                <a:cs typeface="Hiragino Kaku Gothic Pro W3" charset="-128"/>
              </a:rPr>
              <a:t>with one of the most famous Japanese social venture company LITALICO Inc. as a TN, </a:t>
            </a:r>
          </a:p>
          <a:p>
            <a:r>
              <a:rPr lang="en-US" altLang="ja-JP" sz="1200" dirty="0" smtClean="0">
                <a:solidFill>
                  <a:srgbClr val="E7E6E6">
                    <a:lumMod val="50000"/>
                  </a:srgbClr>
                </a:solidFill>
                <a:latin typeface="Hiragino Kaku Gothic Pro W3" charset="-128"/>
                <a:ea typeface="Hiragino Kaku Gothic Pro W3" charset="-128"/>
                <a:cs typeface="Hiragino Kaku Gothic Pro W3" charset="-128"/>
              </a:rPr>
              <a:t>for </a:t>
            </a:r>
            <a:r>
              <a:rPr lang="en-US" altLang="ja-JP" sz="1200" dirty="0">
                <a:solidFill>
                  <a:srgbClr val="E7E6E6">
                    <a:lumMod val="50000"/>
                  </a:srgbClr>
                </a:solidFill>
                <a:latin typeface="Hiragino Kaku Gothic Pro W3" charset="-128"/>
                <a:ea typeface="Hiragino Kaku Gothic Pro W3" charset="-128"/>
                <a:cs typeface="Hiragino Kaku Gothic Pro W3" charset="-128"/>
              </a:rPr>
              <a:t>problem solution in education and employment of LGBT and deepen the learning for EP.</a:t>
            </a:r>
            <a:endParaRPr lang="en-US" altLang="ja-JP" sz="1200" dirty="0" smtClean="0">
              <a:solidFill>
                <a:srgbClr val="E7E6E6">
                  <a:lumMod val="50000"/>
                </a:srgbClr>
              </a:solidFill>
              <a:latin typeface="Hiragino Kaku Gothic Pro W3" charset="-128"/>
              <a:ea typeface="Hiragino Kaku Gothic Pro W3" charset="-128"/>
              <a:cs typeface="Hiragino Kaku Gothic Pro W3" charset="-128"/>
            </a:endParaRPr>
          </a:p>
        </p:txBody>
      </p:sp>
      <p:sp>
        <p:nvSpPr>
          <p:cNvPr id="27" name="正方形/長方形 26"/>
          <p:cNvSpPr/>
          <p:nvPr/>
        </p:nvSpPr>
        <p:spPr>
          <a:xfrm>
            <a:off x="47277" y="3476661"/>
            <a:ext cx="2356929" cy="1200329"/>
          </a:xfrm>
          <a:prstGeom prst="rect">
            <a:avLst/>
          </a:prstGeom>
        </p:spPr>
        <p:txBody>
          <a:bodyPr wrap="square">
            <a:spAutoFit/>
          </a:bodyPr>
          <a:lstStyle/>
          <a:p>
            <a:r>
              <a:rPr lang="en-US" altLang="ja-JP" sz="1200" dirty="0" smtClean="0">
                <a:solidFill>
                  <a:srgbClr val="E7E6E6">
                    <a:lumMod val="50000"/>
                  </a:srgbClr>
                </a:solidFill>
                <a:latin typeface="Hiragino Kaku Gothic Pro W3" charset="-128"/>
                <a:ea typeface="Hiragino Kaku Gothic Pro W3" charset="-128"/>
                <a:cs typeface="Hiragino Kaku Gothic Pro W3" charset="-128"/>
              </a:rPr>
              <a:t>We have a strong back up by the government, they supports us for public </a:t>
            </a:r>
            <a:r>
              <a:rPr lang="en-US" altLang="ja-JP" sz="1200" dirty="0">
                <a:solidFill>
                  <a:srgbClr val="E7E6E6">
                    <a:lumMod val="50000"/>
                  </a:srgbClr>
                </a:solidFill>
                <a:latin typeface="Hiragino Kaku Gothic Pro W3" charset="-128"/>
                <a:ea typeface="Hiragino Kaku Gothic Pro W3" charset="-128"/>
                <a:cs typeface="Hiragino Kaku Gothic Pro W3" charset="-128"/>
              </a:rPr>
              <a:t>relations to the whole Shibuya </a:t>
            </a:r>
            <a:r>
              <a:rPr lang="en-US" altLang="ja-JP" sz="1200" dirty="0" smtClean="0">
                <a:solidFill>
                  <a:srgbClr val="E7E6E6">
                    <a:lumMod val="50000"/>
                  </a:srgbClr>
                </a:solidFill>
                <a:latin typeface="Hiragino Kaku Gothic Pro W3" charset="-128"/>
                <a:ea typeface="Hiragino Kaku Gothic Pro W3" charset="-128"/>
                <a:cs typeface="Hiragino Kaku Gothic Pro W3" charset="-128"/>
              </a:rPr>
              <a:t>city.</a:t>
            </a:r>
            <a:endParaRPr lang="en-US" altLang="ja-JP" sz="1200" dirty="0">
              <a:solidFill>
                <a:srgbClr val="E7E6E6">
                  <a:lumMod val="50000"/>
                </a:srgbClr>
              </a:solidFill>
              <a:latin typeface="Hiragino Kaku Gothic Pro W3" charset="-128"/>
              <a:ea typeface="Hiragino Kaku Gothic Pro W3" charset="-128"/>
              <a:cs typeface="Hiragino Kaku Gothic Pro W3" charset="-128"/>
            </a:endParaRPr>
          </a:p>
          <a:p>
            <a:endParaRPr lang="en-US" altLang="ja-JP" sz="1200" dirty="0">
              <a:solidFill>
                <a:srgbClr val="E7E6E6">
                  <a:lumMod val="50000"/>
                </a:srgbClr>
              </a:solidFill>
              <a:latin typeface="Hiragino Kaku Gothic Pro W3" charset="-128"/>
              <a:ea typeface="Hiragino Kaku Gothic Pro W3" charset="-128"/>
              <a:cs typeface="Hiragino Kaku Gothic Pro W3" charset="-128"/>
            </a:endParaRPr>
          </a:p>
        </p:txBody>
      </p:sp>
      <p:sp>
        <p:nvSpPr>
          <p:cNvPr id="28" name="正方形/長方形 27"/>
          <p:cNvSpPr/>
          <p:nvPr/>
        </p:nvSpPr>
        <p:spPr>
          <a:xfrm>
            <a:off x="6777318" y="5310208"/>
            <a:ext cx="2366682" cy="1015663"/>
          </a:xfrm>
          <a:prstGeom prst="rect">
            <a:avLst/>
          </a:prstGeom>
        </p:spPr>
        <p:txBody>
          <a:bodyPr wrap="square">
            <a:spAutoFit/>
          </a:bodyPr>
          <a:lstStyle/>
          <a:p>
            <a:r>
              <a:rPr lang="en-US" altLang="ja-JP" sz="1200" dirty="0" smtClean="0">
                <a:solidFill>
                  <a:srgbClr val="E7E6E6">
                    <a:lumMod val="50000"/>
                  </a:srgbClr>
                </a:solidFill>
                <a:latin typeface="Hiragino Kaku Gothic Pro W3" charset="-128"/>
                <a:ea typeface="Hiragino Kaku Gothic Pro W3" charset="-128"/>
                <a:cs typeface="Hiragino Kaku Gothic Pro W3" charset="-128"/>
              </a:rPr>
              <a:t>Planning this program, we have responsibility for matching and delivery operations. We also support EP during the program.</a:t>
            </a:r>
            <a:endParaRPr lang="en-US" altLang="ja-JP" sz="1200" dirty="0">
              <a:solidFill>
                <a:srgbClr val="E7E6E6">
                  <a:lumMod val="50000"/>
                </a:srgbClr>
              </a:solidFill>
              <a:latin typeface="Hiragino Kaku Gothic Pro W3" charset="-128"/>
              <a:ea typeface="Hiragino Kaku Gothic Pro W3" charset="-128"/>
              <a:cs typeface="Hiragino Kaku Gothic Pro W3" charset="-128"/>
            </a:endParaRPr>
          </a:p>
        </p:txBody>
      </p:sp>
      <p:sp>
        <p:nvSpPr>
          <p:cNvPr id="29" name="正方形/長方形 28"/>
          <p:cNvSpPr/>
          <p:nvPr/>
        </p:nvSpPr>
        <p:spPr>
          <a:xfrm>
            <a:off x="47277" y="5319073"/>
            <a:ext cx="2435509" cy="1384995"/>
          </a:xfrm>
          <a:prstGeom prst="rect">
            <a:avLst/>
          </a:prstGeom>
        </p:spPr>
        <p:txBody>
          <a:bodyPr wrap="square">
            <a:spAutoFit/>
          </a:bodyPr>
          <a:lstStyle/>
          <a:p>
            <a:r>
              <a:rPr lang="en-US" altLang="ja-JP" sz="1200" dirty="0">
                <a:solidFill>
                  <a:srgbClr val="E7E6E6">
                    <a:lumMod val="50000"/>
                  </a:srgbClr>
                </a:solidFill>
                <a:latin typeface="Hiragino Kaku Gothic Pro W3" charset="-128"/>
                <a:ea typeface="Hiragino Kaku Gothic Pro W3" charset="-128"/>
                <a:cs typeface="Hiragino Kaku Gothic Pro W3" charset="-128"/>
              </a:rPr>
              <a:t>EP from the LGBT developed country </a:t>
            </a:r>
            <a:r>
              <a:rPr lang="en-US" altLang="ja-JP" sz="1200" dirty="0" smtClean="0">
                <a:solidFill>
                  <a:srgbClr val="E7E6E6">
                    <a:lumMod val="50000"/>
                  </a:srgbClr>
                </a:solidFill>
                <a:latin typeface="Hiragino Kaku Gothic Pro W3" charset="-128"/>
                <a:ea typeface="Hiragino Kaku Gothic Pro W3" charset="-128"/>
                <a:cs typeface="Hiragino Kaku Gothic Pro W3" charset="-128"/>
              </a:rPr>
              <a:t>(including China, Thai, Europe) participates </a:t>
            </a:r>
            <a:r>
              <a:rPr lang="en-US" altLang="ja-JP" sz="1200" dirty="0">
                <a:solidFill>
                  <a:srgbClr val="E7E6E6">
                    <a:lumMod val="50000"/>
                  </a:srgbClr>
                </a:solidFill>
                <a:latin typeface="Hiragino Kaku Gothic Pro W3" charset="-128"/>
                <a:ea typeface="Hiragino Kaku Gothic Pro W3" charset="-128"/>
                <a:cs typeface="Hiragino Kaku Gothic Pro W3" charset="-128"/>
              </a:rPr>
              <a:t>to this </a:t>
            </a:r>
            <a:r>
              <a:rPr lang="en-US" altLang="ja-JP" sz="1200" dirty="0" smtClean="0">
                <a:solidFill>
                  <a:srgbClr val="E7E6E6">
                    <a:lumMod val="50000"/>
                  </a:srgbClr>
                </a:solidFill>
                <a:latin typeface="Hiragino Kaku Gothic Pro W3" charset="-128"/>
                <a:ea typeface="Hiragino Kaku Gothic Pro W3" charset="-128"/>
                <a:cs typeface="Hiragino Kaku Gothic Pro W3" charset="-128"/>
              </a:rPr>
              <a:t>program. By bringing the study from own country, and bring back the learning in Japan.</a:t>
            </a:r>
            <a:endParaRPr lang="en-US" altLang="ja-JP" sz="1200" dirty="0">
              <a:solidFill>
                <a:srgbClr val="E7E6E6">
                  <a:lumMod val="50000"/>
                </a:srgbClr>
              </a:solidFill>
              <a:latin typeface="Hiragino Kaku Gothic Pro W3" charset="-128"/>
              <a:ea typeface="Hiragino Kaku Gothic Pro W3" charset="-128"/>
              <a:cs typeface="Hiragino Kaku Gothic Pro W3" charset="-128"/>
            </a:endParaRPr>
          </a:p>
        </p:txBody>
      </p:sp>
      <p:sp>
        <p:nvSpPr>
          <p:cNvPr id="30" name="正方形/長方形 29"/>
          <p:cNvSpPr/>
          <p:nvPr/>
        </p:nvSpPr>
        <p:spPr>
          <a:xfrm>
            <a:off x="6775601" y="3455414"/>
            <a:ext cx="2205336" cy="1015663"/>
          </a:xfrm>
          <a:prstGeom prst="rect">
            <a:avLst/>
          </a:prstGeom>
        </p:spPr>
        <p:txBody>
          <a:bodyPr wrap="square">
            <a:spAutoFit/>
          </a:bodyPr>
          <a:lstStyle/>
          <a:p>
            <a:r>
              <a:rPr lang="en-US" altLang="ja-JP" sz="1200" dirty="0">
                <a:solidFill>
                  <a:srgbClr val="E7E6E6">
                    <a:lumMod val="50000"/>
                  </a:srgbClr>
                </a:solidFill>
                <a:latin typeface="Hiragino Kaku Gothic Pro W3" charset="-128"/>
                <a:ea typeface="Hiragino Kaku Gothic Pro W3" charset="-128"/>
                <a:cs typeface="Hiragino Kaku Gothic Pro W3" charset="-128"/>
              </a:rPr>
              <a:t>We have the tie-ups by supported the knowledge side about the specific issue. Also we will collaborate for an event.</a:t>
            </a:r>
          </a:p>
        </p:txBody>
      </p:sp>
      <p:sp>
        <p:nvSpPr>
          <p:cNvPr id="34" name="三角形 33"/>
          <p:cNvSpPr/>
          <p:nvPr/>
        </p:nvSpPr>
        <p:spPr>
          <a:xfrm rot="10800000">
            <a:off x="5169653" y="2801917"/>
            <a:ext cx="251025" cy="277578"/>
          </a:xfrm>
          <a:prstGeom prst="triangle">
            <a:avLst>
              <a:gd name="adj" fmla="val 10000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endParaRPr>
          </a:p>
        </p:txBody>
      </p:sp>
      <p:sp>
        <p:nvSpPr>
          <p:cNvPr id="35" name="三角形 34"/>
          <p:cNvSpPr/>
          <p:nvPr/>
        </p:nvSpPr>
        <p:spPr>
          <a:xfrm rot="16200000">
            <a:off x="6501775" y="3644474"/>
            <a:ext cx="251025" cy="277578"/>
          </a:xfrm>
          <a:prstGeom prst="triangle">
            <a:avLst>
              <a:gd name="adj" fmla="val 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endParaRPr>
          </a:p>
        </p:txBody>
      </p:sp>
      <p:sp>
        <p:nvSpPr>
          <p:cNvPr id="36" name="三角形 35"/>
          <p:cNvSpPr/>
          <p:nvPr/>
        </p:nvSpPr>
        <p:spPr>
          <a:xfrm rot="5400000">
            <a:off x="2430473" y="3644474"/>
            <a:ext cx="251025" cy="277578"/>
          </a:xfrm>
          <a:prstGeom prst="triangle">
            <a:avLst>
              <a:gd name="adj" fmla="val 10000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endParaRPr>
          </a:p>
        </p:txBody>
      </p:sp>
      <p:sp>
        <p:nvSpPr>
          <p:cNvPr id="37" name="三角形 36"/>
          <p:cNvSpPr/>
          <p:nvPr/>
        </p:nvSpPr>
        <p:spPr>
          <a:xfrm rot="16200000">
            <a:off x="6500640" y="5959401"/>
            <a:ext cx="251025" cy="277578"/>
          </a:xfrm>
          <a:prstGeom prst="triangle">
            <a:avLst>
              <a:gd name="adj" fmla="val 48111"/>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endParaRPr>
          </a:p>
        </p:txBody>
      </p:sp>
      <p:sp>
        <p:nvSpPr>
          <p:cNvPr id="38" name="三角形 37"/>
          <p:cNvSpPr/>
          <p:nvPr/>
        </p:nvSpPr>
        <p:spPr>
          <a:xfrm rot="5400000">
            <a:off x="2431377" y="5988628"/>
            <a:ext cx="251025" cy="277578"/>
          </a:xfrm>
          <a:prstGeom prst="triangle">
            <a:avLst>
              <a:gd name="adj" fmla="val 48111"/>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endParaRPr>
          </a:p>
        </p:txBody>
      </p:sp>
      <p:pic>
        <p:nvPicPr>
          <p:cNvPr id="2" name="図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53714" y="2930334"/>
            <a:ext cx="4033955" cy="3755616"/>
          </a:xfrm>
          <a:prstGeom prst="rect">
            <a:avLst/>
          </a:prstGeom>
        </p:spPr>
      </p:pic>
      <p:sp>
        <p:nvSpPr>
          <p:cNvPr id="40" name="テキスト ボックス 39"/>
          <p:cNvSpPr txBox="1"/>
          <p:nvPr/>
        </p:nvSpPr>
        <p:spPr>
          <a:xfrm>
            <a:off x="8949783" y="6623327"/>
            <a:ext cx="179536" cy="287258"/>
          </a:xfrm>
          <a:prstGeom prst="rect">
            <a:avLst/>
          </a:prstGeom>
          <a:noFill/>
          <a:ln w="12700" cap="flat">
            <a:noFill/>
            <a:miter lim="400000"/>
          </a:ln>
          <a:effectLst/>
          <a:sp3d/>
        </p:spPr>
        <p:txBody>
          <a:bodyPr rot="0" spcFirstLastPara="1" vertOverflow="overflow" horzOverflow="overflow" vert="horz" wrap="none" lIns="50800" tIns="50800" rIns="50800" bIns="50800" numCol="1" spcCol="38100" rtlCol="0" anchor="ctr">
            <a:spAutoFit/>
          </a:bodyPr>
          <a:lstStyle/>
          <a:p>
            <a:pPr algn="ctr" defTabSz="825500" hangingPunct="0">
              <a:defRPr/>
            </a:pPr>
            <a:r>
              <a:rPr kumimoji="0" lang="en-US" altLang="ja-JP" sz="1200" kern="0" dirty="0">
                <a:solidFill>
                  <a:srgbClr val="CACCD1">
                    <a:lumMod val="50000"/>
                  </a:srgbClr>
                </a:solidFill>
                <a:latin typeface="MS PGothic" charset="-128"/>
                <a:ea typeface="MS PGothic" charset="-128"/>
                <a:cs typeface="MS PGothic" charset="-128"/>
                <a:sym typeface="Lato Regular"/>
              </a:rPr>
              <a:t>6</a:t>
            </a:r>
            <a:endParaRPr kumimoji="0" lang="ja-JP" altLang="en-US" sz="1200" kern="0" dirty="0">
              <a:solidFill>
                <a:srgbClr val="CACCD1">
                  <a:lumMod val="50000"/>
                </a:srgbClr>
              </a:solidFill>
              <a:latin typeface="MS PGothic" charset="-128"/>
              <a:ea typeface="MS PGothic" charset="-128"/>
              <a:cs typeface="MS PGothic" charset="-128"/>
              <a:sym typeface="Lato Regular"/>
            </a:endParaRPr>
          </a:p>
        </p:txBody>
      </p:sp>
    </p:spTree>
    <p:extLst>
      <p:ext uri="{BB962C8B-B14F-4D97-AF65-F5344CB8AC3E}">
        <p14:creationId xmlns:p14="http://schemas.microsoft.com/office/powerpoint/2010/main" val="48713532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0" y="0"/>
            <a:ext cx="9144000" cy="1033670"/>
          </a:xfrm>
          <a:prstGeom prst="rect">
            <a:avLst/>
          </a:prstGeom>
          <a:solidFill>
            <a:srgbClr val="037E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endParaRPr>
          </a:p>
        </p:txBody>
      </p:sp>
      <p:sp>
        <p:nvSpPr>
          <p:cNvPr id="5" name="テキスト ボックス 4"/>
          <p:cNvSpPr txBox="1"/>
          <p:nvPr/>
        </p:nvSpPr>
        <p:spPr>
          <a:xfrm>
            <a:off x="291548" y="193669"/>
            <a:ext cx="5290932" cy="646331"/>
          </a:xfrm>
          <a:prstGeom prst="rect">
            <a:avLst/>
          </a:prstGeom>
          <a:noFill/>
        </p:spPr>
        <p:txBody>
          <a:bodyPr wrap="none" rtlCol="0">
            <a:spAutoFit/>
          </a:bodyPr>
          <a:lstStyle/>
          <a:p>
            <a:r>
              <a:rPr lang="ja-JP" altLang="ja-JP" sz="3600" dirty="0" smtClean="0">
                <a:solidFill>
                  <a:prstClr val="white"/>
                </a:solidFill>
                <a:latin typeface="Yu Gothic Medium" charset="-128"/>
                <a:ea typeface="Yu Gothic Medium" charset="-128"/>
                <a:cs typeface="Yu Gothic Medium" charset="-128"/>
              </a:rPr>
              <a:t>3</a:t>
            </a:r>
            <a:r>
              <a:rPr lang="ja-JP" altLang="en-US" sz="3600" dirty="0" smtClean="0">
                <a:solidFill>
                  <a:prstClr val="white"/>
                </a:solidFill>
                <a:latin typeface="Yu Gothic Medium" charset="-128"/>
                <a:ea typeface="Yu Gothic Medium" charset="-128"/>
                <a:cs typeface="Yu Gothic Medium" charset="-128"/>
              </a:rPr>
              <a:t> </a:t>
            </a:r>
            <a:r>
              <a:rPr lang="en-US" altLang="ja-JP" sz="3600" dirty="0" smtClean="0">
                <a:solidFill>
                  <a:prstClr val="white"/>
                </a:solidFill>
                <a:latin typeface="Yu Gothic Medium" charset="-128"/>
                <a:ea typeface="Yu Gothic Medium" charset="-128"/>
                <a:cs typeface="Yu Gothic Medium" charset="-128"/>
              </a:rPr>
              <a:t>themes</a:t>
            </a:r>
            <a:r>
              <a:rPr lang="ja-JP" altLang="en-US" sz="3600" dirty="0" smtClean="0">
                <a:solidFill>
                  <a:prstClr val="white"/>
                </a:solidFill>
                <a:latin typeface="Yu Gothic Medium" charset="-128"/>
                <a:ea typeface="Yu Gothic Medium" charset="-128"/>
                <a:cs typeface="Yu Gothic Medium" charset="-128"/>
              </a:rPr>
              <a:t> </a:t>
            </a:r>
            <a:r>
              <a:rPr lang="en-US" altLang="ja-JP" sz="3600" dirty="0" smtClean="0">
                <a:solidFill>
                  <a:prstClr val="white"/>
                </a:solidFill>
                <a:latin typeface="Yu Gothic Medium" charset="-128"/>
                <a:ea typeface="Yu Gothic Medium" charset="-128"/>
                <a:cs typeface="Yu Gothic Medium" charset="-128"/>
              </a:rPr>
              <a:t>of</a:t>
            </a:r>
            <a:r>
              <a:rPr lang="ja-JP" altLang="en-US" sz="3600" dirty="0" smtClean="0">
                <a:solidFill>
                  <a:prstClr val="white"/>
                </a:solidFill>
                <a:latin typeface="Yu Gothic Medium" charset="-128"/>
                <a:ea typeface="Yu Gothic Medium" charset="-128"/>
                <a:cs typeface="Yu Gothic Medium" charset="-128"/>
              </a:rPr>
              <a:t> </a:t>
            </a:r>
            <a:r>
              <a:rPr lang="en-US" altLang="ja-JP" sz="3600" dirty="0" smtClean="0">
                <a:solidFill>
                  <a:prstClr val="white"/>
                </a:solidFill>
                <a:latin typeface="Yu Gothic Medium" charset="-128"/>
                <a:ea typeface="Yu Gothic Medium" charset="-128"/>
                <a:cs typeface="Yu Gothic Medium" charset="-128"/>
              </a:rPr>
              <a:t>this</a:t>
            </a:r>
            <a:r>
              <a:rPr lang="ja-JP" altLang="en-US" sz="3600" dirty="0" smtClean="0">
                <a:solidFill>
                  <a:prstClr val="white"/>
                </a:solidFill>
                <a:latin typeface="Yu Gothic Medium" charset="-128"/>
                <a:ea typeface="Yu Gothic Medium" charset="-128"/>
                <a:cs typeface="Yu Gothic Medium" charset="-128"/>
              </a:rPr>
              <a:t> </a:t>
            </a:r>
            <a:r>
              <a:rPr lang="en-US" altLang="ja-JP" sz="3600" dirty="0" smtClean="0">
                <a:solidFill>
                  <a:prstClr val="white"/>
                </a:solidFill>
                <a:latin typeface="Yu Gothic Medium" charset="-128"/>
                <a:ea typeface="Yu Gothic Medium" charset="-128"/>
                <a:cs typeface="Yu Gothic Medium" charset="-128"/>
              </a:rPr>
              <a:t>program</a:t>
            </a:r>
            <a:endParaRPr lang="en-US" altLang="ja-JP" sz="3600" dirty="0">
              <a:solidFill>
                <a:prstClr val="white"/>
              </a:solidFill>
              <a:latin typeface="Yu Gothic Medium" charset="-128"/>
              <a:ea typeface="Yu Gothic Medium" charset="-128"/>
              <a:cs typeface="Yu Gothic Medium" charset="-128"/>
            </a:endParaRPr>
          </a:p>
        </p:txBody>
      </p:sp>
      <p:sp>
        <p:nvSpPr>
          <p:cNvPr id="2" name="正方形/長方形 1"/>
          <p:cNvSpPr/>
          <p:nvPr/>
        </p:nvSpPr>
        <p:spPr>
          <a:xfrm>
            <a:off x="948347" y="1227119"/>
            <a:ext cx="7086244" cy="461665"/>
          </a:xfrm>
          <a:prstGeom prst="rect">
            <a:avLst/>
          </a:prstGeom>
        </p:spPr>
        <p:txBody>
          <a:bodyPr wrap="none">
            <a:spAutoFit/>
          </a:bodyPr>
          <a:lstStyle/>
          <a:p>
            <a:pPr algn="ctr"/>
            <a:r>
              <a:rPr lang="ja-JP" altLang="en-US" sz="2400" dirty="0" smtClean="0">
                <a:solidFill>
                  <a:srgbClr val="E7E6E6">
                    <a:lumMod val="50000"/>
                  </a:srgbClr>
                </a:solidFill>
                <a:latin typeface="Hiragino Kaku Gothic Pro W3" charset="-128"/>
                <a:ea typeface="Hiragino Kaku Gothic Pro W3" charset="-128"/>
                <a:cs typeface="Hiragino Kaku Gothic Pro W3" charset="-128"/>
              </a:rPr>
              <a:t>ー</a:t>
            </a:r>
            <a:r>
              <a:rPr lang="en-US" altLang="ja-JP" sz="2400" dirty="0">
                <a:solidFill>
                  <a:srgbClr val="E7E6E6">
                    <a:lumMod val="50000"/>
                  </a:srgbClr>
                </a:solidFill>
                <a:latin typeface="Hiragino Kaku Gothic Pro W3" charset="-128"/>
                <a:ea typeface="Hiragino Kaku Gothic Pro W3" charset="-128"/>
                <a:cs typeface="Hiragino Kaku Gothic Pro W3" charset="-128"/>
              </a:rPr>
              <a:t>The </a:t>
            </a:r>
            <a:r>
              <a:rPr lang="en-US" altLang="ja-JP" sz="2400" dirty="0" smtClean="0">
                <a:solidFill>
                  <a:srgbClr val="E7E6E6">
                    <a:lumMod val="50000"/>
                  </a:srgbClr>
                </a:solidFill>
                <a:latin typeface="Hiragino Kaku Gothic Pro W3" charset="-128"/>
                <a:ea typeface="Hiragino Kaku Gothic Pro W3" charset="-128"/>
                <a:cs typeface="Hiragino Kaku Gothic Pro W3" charset="-128"/>
              </a:rPr>
              <a:t>social background </a:t>
            </a:r>
            <a:r>
              <a:rPr lang="en-US" altLang="ja-JP" sz="2400" dirty="0">
                <a:solidFill>
                  <a:srgbClr val="E7E6E6">
                    <a:lumMod val="50000"/>
                  </a:srgbClr>
                </a:solidFill>
                <a:latin typeface="Hiragino Kaku Gothic Pro W3" charset="-128"/>
                <a:ea typeface="Hiragino Kaku Gothic Pro W3" charset="-128"/>
                <a:cs typeface="Hiragino Kaku Gothic Pro W3" charset="-128"/>
              </a:rPr>
              <a:t>surrounds LGBT</a:t>
            </a:r>
            <a:r>
              <a:rPr lang="ja-JP" altLang="en-US" sz="2400" dirty="0" smtClean="0">
                <a:solidFill>
                  <a:srgbClr val="E7E6E6">
                    <a:lumMod val="50000"/>
                  </a:srgbClr>
                </a:solidFill>
                <a:latin typeface="Hiragino Kaku Gothic Pro W3" charset="-128"/>
                <a:ea typeface="Hiragino Kaku Gothic Pro W3" charset="-128"/>
                <a:cs typeface="Hiragino Kaku Gothic Pro W3" charset="-128"/>
              </a:rPr>
              <a:t>ー</a:t>
            </a:r>
            <a:endParaRPr lang="ja-JP" altLang="en-US" sz="2400" dirty="0">
              <a:solidFill>
                <a:srgbClr val="E7E6E6">
                  <a:lumMod val="50000"/>
                </a:srgbClr>
              </a:solidFill>
              <a:latin typeface="Hiragino Kaku Gothic Pro W3" charset="-128"/>
              <a:ea typeface="Hiragino Kaku Gothic Pro W3" charset="-128"/>
              <a:cs typeface="Hiragino Kaku Gothic Pro W3" charset="-128"/>
            </a:endParaRPr>
          </a:p>
        </p:txBody>
      </p:sp>
      <p:sp>
        <p:nvSpPr>
          <p:cNvPr id="3" name="正方形/長方形 2"/>
          <p:cNvSpPr/>
          <p:nvPr/>
        </p:nvSpPr>
        <p:spPr>
          <a:xfrm>
            <a:off x="231174" y="1876277"/>
            <a:ext cx="2676065" cy="523220"/>
          </a:xfrm>
          <a:prstGeom prst="rect">
            <a:avLst/>
          </a:prstGeom>
        </p:spPr>
        <p:txBody>
          <a:bodyPr wrap="square">
            <a:spAutoFit/>
          </a:bodyPr>
          <a:lstStyle/>
          <a:p>
            <a:pPr algn="ctr"/>
            <a:r>
              <a:rPr lang="en-US" altLang="ja-JP" sz="1400" dirty="0">
                <a:solidFill>
                  <a:srgbClr val="E7E6E6">
                    <a:lumMod val="50000"/>
                  </a:srgbClr>
                </a:solidFill>
                <a:latin typeface="Hiragino Kaku Gothic Pro W3" charset="-128"/>
                <a:ea typeface="Hiragino Kaku Gothic Pro W3" charset="-128"/>
                <a:cs typeface="Hiragino Kaku Gothic Pro W3" charset="-128"/>
              </a:rPr>
              <a:t>Lack of the individuality </a:t>
            </a:r>
            <a:endParaRPr lang="en-US" altLang="ja-JP" sz="1400" dirty="0" smtClean="0">
              <a:solidFill>
                <a:srgbClr val="E7E6E6">
                  <a:lumMod val="50000"/>
                </a:srgbClr>
              </a:solidFill>
              <a:latin typeface="Hiragino Kaku Gothic Pro W3" charset="-128"/>
              <a:ea typeface="Hiragino Kaku Gothic Pro W3" charset="-128"/>
              <a:cs typeface="Hiragino Kaku Gothic Pro W3" charset="-128"/>
            </a:endParaRPr>
          </a:p>
          <a:p>
            <a:pPr algn="ctr"/>
            <a:r>
              <a:rPr lang="en-US" altLang="ja-JP" sz="1400" dirty="0" smtClean="0">
                <a:solidFill>
                  <a:srgbClr val="E7E6E6">
                    <a:lumMod val="50000"/>
                  </a:srgbClr>
                </a:solidFill>
                <a:latin typeface="Hiragino Kaku Gothic Pro W3" charset="-128"/>
                <a:ea typeface="Hiragino Kaku Gothic Pro W3" charset="-128"/>
                <a:cs typeface="Hiragino Kaku Gothic Pro W3" charset="-128"/>
              </a:rPr>
              <a:t>of LGBT selves</a:t>
            </a:r>
            <a:endParaRPr lang="ja-JP" altLang="en-US" sz="1400" dirty="0">
              <a:solidFill>
                <a:srgbClr val="E7E6E6">
                  <a:lumMod val="50000"/>
                </a:srgbClr>
              </a:solidFill>
              <a:latin typeface="Hiragino Kaku Gothic Pro W3" charset="-128"/>
              <a:ea typeface="Hiragino Kaku Gothic Pro W3" charset="-128"/>
              <a:cs typeface="Hiragino Kaku Gothic Pro W3" charset="-128"/>
            </a:endParaRPr>
          </a:p>
        </p:txBody>
      </p:sp>
      <p:sp>
        <p:nvSpPr>
          <p:cNvPr id="10" name="正方形/長方形 9"/>
          <p:cNvSpPr/>
          <p:nvPr/>
        </p:nvSpPr>
        <p:spPr>
          <a:xfrm>
            <a:off x="269552" y="2467012"/>
            <a:ext cx="2656337" cy="1600438"/>
          </a:xfrm>
          <a:prstGeom prst="rect">
            <a:avLst/>
          </a:prstGeom>
        </p:spPr>
        <p:txBody>
          <a:bodyPr wrap="square">
            <a:spAutoFit/>
          </a:bodyPr>
          <a:lstStyle/>
          <a:p>
            <a:r>
              <a:rPr lang="en-US" altLang="ja-JP" sz="1400" dirty="0">
                <a:solidFill>
                  <a:srgbClr val="E7E6E6">
                    <a:lumMod val="50000"/>
                  </a:srgbClr>
                </a:solidFill>
                <a:latin typeface="Hiragino Kaku Gothic Pro W3" charset="-128"/>
                <a:ea typeface="Hiragino Kaku Gothic Pro W3" charset="-128"/>
                <a:cs typeface="Hiragino Kaku Gothic Pro W3" charset="-128"/>
              </a:rPr>
              <a:t>Most of the LGBT endure their </a:t>
            </a:r>
            <a:r>
              <a:rPr lang="en-US" altLang="ja-JP" sz="1400" dirty="0" smtClean="0">
                <a:solidFill>
                  <a:srgbClr val="E7E6E6">
                    <a:lumMod val="50000"/>
                  </a:srgbClr>
                </a:solidFill>
                <a:latin typeface="Hiragino Kaku Gothic Pro W3" charset="-128"/>
                <a:ea typeface="Hiragino Kaku Gothic Pro W3" charset="-128"/>
                <a:cs typeface="Hiragino Kaku Gothic Pro W3" charset="-128"/>
              </a:rPr>
              <a:t>pain</a:t>
            </a:r>
            <a:r>
              <a:rPr lang="en-US" altLang="ja-JP" sz="1400" dirty="0">
                <a:solidFill>
                  <a:srgbClr val="E7E6E6">
                    <a:lumMod val="50000"/>
                  </a:srgbClr>
                </a:solidFill>
                <a:latin typeface="Hiragino Kaku Gothic Pro W3" charset="-128"/>
                <a:ea typeface="Hiragino Kaku Gothic Pro W3" charset="-128"/>
                <a:cs typeface="Hiragino Kaku Gothic Pro W3" charset="-128"/>
              </a:rPr>
              <a:t>. It is necessary that LGBT person stands up and takes the leadership by </a:t>
            </a:r>
            <a:r>
              <a:rPr lang="en-US" altLang="ja-JP" sz="1400" dirty="0" smtClean="0">
                <a:solidFill>
                  <a:srgbClr val="E7E6E6">
                    <a:lumMod val="50000"/>
                  </a:srgbClr>
                </a:solidFill>
                <a:latin typeface="Hiragino Kaku Gothic Pro W3" charset="-128"/>
                <a:ea typeface="Hiragino Kaku Gothic Pro W3" charset="-128"/>
                <a:cs typeface="Hiragino Kaku Gothic Pro W3" charset="-128"/>
              </a:rPr>
              <a:t>oneself to create a society where LGBT could live their way they are.</a:t>
            </a:r>
            <a:endParaRPr lang="ja-JP" altLang="en-US" sz="1400" dirty="0">
              <a:solidFill>
                <a:srgbClr val="E7E6E6">
                  <a:lumMod val="50000"/>
                </a:srgbClr>
              </a:solidFill>
              <a:latin typeface="Hiragino Kaku Gothic Pro W3" charset="-128"/>
              <a:ea typeface="Hiragino Kaku Gothic Pro W3" charset="-128"/>
              <a:cs typeface="Hiragino Kaku Gothic Pro W3" charset="-128"/>
            </a:endParaRPr>
          </a:p>
        </p:txBody>
      </p:sp>
      <p:sp>
        <p:nvSpPr>
          <p:cNvPr id="11" name="三角形 10"/>
          <p:cNvSpPr/>
          <p:nvPr/>
        </p:nvSpPr>
        <p:spPr>
          <a:xfrm rot="10800000">
            <a:off x="1119176" y="4392459"/>
            <a:ext cx="1081001" cy="28777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endParaRPr>
          </a:p>
        </p:txBody>
      </p:sp>
      <p:sp>
        <p:nvSpPr>
          <p:cNvPr id="14" name="正方形/長方形 13"/>
          <p:cNvSpPr/>
          <p:nvPr/>
        </p:nvSpPr>
        <p:spPr>
          <a:xfrm>
            <a:off x="3225078" y="1876277"/>
            <a:ext cx="2743471" cy="523220"/>
          </a:xfrm>
          <a:prstGeom prst="rect">
            <a:avLst/>
          </a:prstGeom>
        </p:spPr>
        <p:txBody>
          <a:bodyPr wrap="square">
            <a:spAutoFit/>
          </a:bodyPr>
          <a:lstStyle/>
          <a:p>
            <a:pPr algn="ctr"/>
            <a:r>
              <a:rPr lang="en-US" altLang="ja-JP" sz="1400" dirty="0">
                <a:solidFill>
                  <a:srgbClr val="E7E6E6">
                    <a:lumMod val="50000"/>
                  </a:srgbClr>
                </a:solidFill>
                <a:latin typeface="Hiragino Kaku Gothic Pro W3" charset="-128"/>
                <a:ea typeface="Hiragino Kaku Gothic Pro W3" charset="-128"/>
                <a:cs typeface="Hiragino Kaku Gothic Pro W3" charset="-128"/>
              </a:rPr>
              <a:t>Lower recognition </a:t>
            </a:r>
            <a:r>
              <a:rPr lang="en-US" altLang="ja-JP" sz="1400" dirty="0" smtClean="0">
                <a:solidFill>
                  <a:srgbClr val="E7E6E6">
                    <a:lumMod val="50000"/>
                  </a:srgbClr>
                </a:solidFill>
                <a:latin typeface="Hiragino Kaku Gothic Pro W3" charset="-128"/>
                <a:ea typeface="Hiragino Kaku Gothic Pro W3" charset="-128"/>
                <a:cs typeface="Hiragino Kaku Gothic Pro W3" charset="-128"/>
              </a:rPr>
              <a:t>of</a:t>
            </a:r>
          </a:p>
          <a:p>
            <a:pPr algn="ctr"/>
            <a:r>
              <a:rPr lang="en-US" altLang="ja-JP" sz="1400" dirty="0" smtClean="0">
                <a:solidFill>
                  <a:srgbClr val="E7E6E6">
                    <a:lumMod val="50000"/>
                  </a:srgbClr>
                </a:solidFill>
                <a:latin typeface="Hiragino Kaku Gothic Pro W3" charset="-128"/>
                <a:ea typeface="Hiragino Kaku Gothic Pro W3" charset="-128"/>
                <a:cs typeface="Hiragino Kaku Gothic Pro W3" charset="-128"/>
              </a:rPr>
              <a:t> </a:t>
            </a:r>
            <a:r>
              <a:rPr lang="en-US" altLang="ja-JP" sz="1400" dirty="0">
                <a:solidFill>
                  <a:srgbClr val="E7E6E6">
                    <a:lumMod val="50000"/>
                  </a:srgbClr>
                </a:solidFill>
                <a:latin typeface="Hiragino Kaku Gothic Pro W3" charset="-128"/>
                <a:ea typeface="Hiragino Kaku Gothic Pro W3" charset="-128"/>
                <a:cs typeface="Hiragino Kaku Gothic Pro W3" charset="-128"/>
              </a:rPr>
              <a:t>high school </a:t>
            </a:r>
            <a:r>
              <a:rPr lang="en-US" altLang="ja-JP" sz="1400" dirty="0" smtClean="0">
                <a:solidFill>
                  <a:srgbClr val="E7E6E6">
                    <a:lumMod val="50000"/>
                  </a:srgbClr>
                </a:solidFill>
                <a:latin typeface="Hiragino Kaku Gothic Pro W3" charset="-128"/>
                <a:ea typeface="Hiragino Kaku Gothic Pro W3" charset="-128"/>
                <a:cs typeface="Hiragino Kaku Gothic Pro W3" charset="-128"/>
              </a:rPr>
              <a:t>students</a:t>
            </a:r>
            <a:endParaRPr lang="ja-JP" altLang="en-US" sz="1400" dirty="0">
              <a:solidFill>
                <a:srgbClr val="E7E6E6">
                  <a:lumMod val="50000"/>
                </a:srgbClr>
              </a:solidFill>
              <a:latin typeface="Hiragino Kaku Gothic Pro W3" charset="-128"/>
              <a:ea typeface="Hiragino Kaku Gothic Pro W3" charset="-128"/>
              <a:cs typeface="Hiragino Kaku Gothic Pro W3" charset="-128"/>
            </a:endParaRPr>
          </a:p>
        </p:txBody>
      </p:sp>
      <p:sp>
        <p:nvSpPr>
          <p:cNvPr id="15" name="正方形/長方形 14"/>
          <p:cNvSpPr/>
          <p:nvPr/>
        </p:nvSpPr>
        <p:spPr>
          <a:xfrm>
            <a:off x="3136142" y="2467012"/>
            <a:ext cx="2999964" cy="1600438"/>
          </a:xfrm>
          <a:prstGeom prst="rect">
            <a:avLst/>
          </a:prstGeom>
        </p:spPr>
        <p:txBody>
          <a:bodyPr wrap="square">
            <a:spAutoFit/>
          </a:bodyPr>
          <a:lstStyle/>
          <a:p>
            <a:r>
              <a:rPr lang="en-US" altLang="ja-JP" sz="1400" dirty="0" smtClean="0">
                <a:solidFill>
                  <a:srgbClr val="E7E6E6">
                    <a:lumMod val="50000"/>
                  </a:srgbClr>
                </a:solidFill>
                <a:latin typeface="Hiragino Kaku Gothic Pro W3" charset="-128"/>
                <a:ea typeface="Hiragino Kaku Gothic Pro W3" charset="-128"/>
                <a:cs typeface="Hiragino Kaku Gothic Pro W3" charset="-128"/>
              </a:rPr>
              <a:t>LGBT person at puberty, it is the timing</a:t>
            </a:r>
            <a:r>
              <a:rPr lang="en-US" altLang="en-US" sz="1400" dirty="0">
                <a:solidFill>
                  <a:srgbClr val="E7E6E6">
                    <a:lumMod val="50000"/>
                  </a:srgbClr>
                </a:solidFill>
                <a:latin typeface="Hiragino Kaku Gothic Pro W3" charset="-128"/>
                <a:ea typeface="Hiragino Kaku Gothic Pro W3" charset="-128"/>
                <a:cs typeface="Hiragino Kaku Gothic Pro W3" charset="-128"/>
              </a:rPr>
              <a:t> </a:t>
            </a:r>
            <a:r>
              <a:rPr lang="en-US" altLang="en-US" sz="1400" dirty="0" smtClean="0">
                <a:solidFill>
                  <a:srgbClr val="E7E6E6">
                    <a:lumMod val="50000"/>
                  </a:srgbClr>
                </a:solidFill>
                <a:latin typeface="Hiragino Kaku Gothic Pro W3" charset="-128"/>
                <a:ea typeface="Hiragino Kaku Gothic Pro W3" charset="-128"/>
                <a:cs typeface="Hiragino Kaku Gothic Pro W3" charset="-128"/>
              </a:rPr>
              <a:t>they </a:t>
            </a:r>
            <a:r>
              <a:rPr lang="en-US" altLang="ja-JP" sz="1400" dirty="0" smtClean="0">
                <a:solidFill>
                  <a:srgbClr val="E7E6E6">
                    <a:lumMod val="50000"/>
                  </a:srgbClr>
                </a:solidFill>
                <a:latin typeface="Hiragino Kaku Gothic Pro W3" charset="-128"/>
                <a:ea typeface="Hiragino Kaku Gothic Pro W3" charset="-128"/>
                <a:cs typeface="Hiragino Kaku Gothic Pro W3" charset="-128"/>
              </a:rPr>
              <a:t>referred </a:t>
            </a:r>
            <a:r>
              <a:rPr lang="en-US" altLang="ja-JP" sz="1400" dirty="0">
                <a:solidFill>
                  <a:srgbClr val="E7E6E6">
                    <a:lumMod val="50000"/>
                  </a:srgbClr>
                </a:solidFill>
                <a:latin typeface="Hiragino Kaku Gothic Pro W3" charset="-128"/>
                <a:ea typeface="Hiragino Kaku Gothic Pro W3" charset="-128"/>
                <a:cs typeface="Hiragino Kaku Gothic Pro W3" charset="-128"/>
              </a:rPr>
              <a:t>to as the particular </a:t>
            </a:r>
            <a:r>
              <a:rPr lang="en-US" altLang="ja-JP" sz="1400" dirty="0" smtClean="0">
                <a:solidFill>
                  <a:srgbClr val="E7E6E6">
                    <a:lumMod val="50000"/>
                  </a:srgbClr>
                </a:solidFill>
                <a:latin typeface="Hiragino Kaku Gothic Pro W3" charset="-128"/>
                <a:ea typeface="Hiragino Kaku Gothic Pro W3" charset="-128"/>
                <a:cs typeface="Hiragino Kaku Gothic Pro W3" charset="-128"/>
              </a:rPr>
              <a:t>anguish</a:t>
            </a:r>
            <a:r>
              <a:rPr lang="en-US" altLang="en-US" sz="1400" dirty="0" smtClean="0">
                <a:solidFill>
                  <a:srgbClr val="E7E6E6">
                    <a:lumMod val="50000"/>
                  </a:srgbClr>
                </a:solidFill>
                <a:latin typeface="Hiragino Kaku Gothic Pro W3" charset="-128"/>
                <a:ea typeface="Hiragino Kaku Gothic Pro W3" charset="-128"/>
                <a:cs typeface="Hiragino Kaku Gothic Pro W3" charset="-128"/>
              </a:rPr>
              <a:t>.</a:t>
            </a:r>
            <a:r>
              <a:rPr lang="en-US" altLang="en-US" sz="1400" dirty="0">
                <a:solidFill>
                  <a:srgbClr val="E7E6E6">
                    <a:lumMod val="50000"/>
                  </a:srgbClr>
                </a:solidFill>
                <a:latin typeface="Hiragino Kaku Gothic Pro W3" charset="-128"/>
                <a:ea typeface="Hiragino Kaku Gothic Pro W3" charset="-128"/>
                <a:cs typeface="Hiragino Kaku Gothic Pro W3" charset="-128"/>
              </a:rPr>
              <a:t> </a:t>
            </a:r>
            <a:r>
              <a:rPr lang="en-US" altLang="en-US" sz="1400" dirty="0" smtClean="0">
                <a:solidFill>
                  <a:srgbClr val="E7E6E6">
                    <a:lumMod val="50000"/>
                  </a:srgbClr>
                </a:solidFill>
                <a:latin typeface="Hiragino Kaku Gothic Pro W3" charset="-128"/>
                <a:ea typeface="Hiragino Kaku Gothic Pro W3" charset="-128"/>
                <a:cs typeface="Hiragino Kaku Gothic Pro W3" charset="-128"/>
              </a:rPr>
              <a:t>If the </a:t>
            </a:r>
            <a:r>
              <a:rPr lang="en-US" altLang="en-US" sz="1400" dirty="0">
                <a:solidFill>
                  <a:srgbClr val="E7E6E6">
                    <a:lumMod val="50000"/>
                  </a:srgbClr>
                </a:solidFill>
                <a:latin typeface="Hiragino Kaku Gothic Pro W3" charset="-128"/>
                <a:ea typeface="Hiragino Kaku Gothic Pro W3" charset="-128"/>
                <a:cs typeface="Hiragino Kaku Gothic Pro W3" charset="-128"/>
              </a:rPr>
              <a:t>surrounded community become able to show understanding </a:t>
            </a:r>
            <a:r>
              <a:rPr lang="en-US" altLang="en-US" sz="1400" dirty="0" smtClean="0">
                <a:solidFill>
                  <a:srgbClr val="E7E6E6">
                    <a:lumMod val="50000"/>
                  </a:srgbClr>
                </a:solidFill>
                <a:latin typeface="Hiragino Kaku Gothic Pro W3" charset="-128"/>
                <a:ea typeface="Hiragino Kaku Gothic Pro W3" charset="-128"/>
                <a:cs typeface="Hiragino Kaku Gothic Pro W3" charset="-128"/>
              </a:rPr>
              <a:t>the diversity</a:t>
            </a:r>
            <a:r>
              <a:rPr lang="en-US" altLang="en-US" sz="1400" dirty="0">
                <a:solidFill>
                  <a:srgbClr val="E7E6E6">
                    <a:lumMod val="50000"/>
                  </a:srgbClr>
                </a:solidFill>
                <a:latin typeface="Hiragino Kaku Gothic Pro W3" charset="-128"/>
                <a:ea typeface="Hiragino Kaku Gothic Pro W3" charset="-128"/>
                <a:cs typeface="Hiragino Kaku Gothic Pro W3" charset="-128"/>
              </a:rPr>
              <a:t>, </a:t>
            </a:r>
            <a:r>
              <a:rPr lang="en-US" altLang="en-US" sz="1400" dirty="0" smtClean="0">
                <a:solidFill>
                  <a:srgbClr val="E7E6E6">
                    <a:lumMod val="50000"/>
                  </a:srgbClr>
                </a:solidFill>
                <a:latin typeface="Hiragino Kaku Gothic Pro W3" charset="-128"/>
                <a:ea typeface="Hiragino Kaku Gothic Pro W3" charset="-128"/>
                <a:cs typeface="Hiragino Kaku Gothic Pro W3" charset="-128"/>
              </a:rPr>
              <a:t>there will be </a:t>
            </a:r>
            <a:r>
              <a:rPr lang="en-US" altLang="en-US" sz="1400" dirty="0">
                <a:solidFill>
                  <a:srgbClr val="E7E6E6">
                    <a:lumMod val="50000"/>
                  </a:srgbClr>
                </a:solidFill>
                <a:latin typeface="Hiragino Kaku Gothic Pro W3" charset="-128"/>
                <a:ea typeface="Hiragino Kaku Gothic Pro W3" charset="-128"/>
                <a:cs typeface="Hiragino Kaku Gothic Pro W3" charset="-128"/>
              </a:rPr>
              <a:t>a lot of </a:t>
            </a:r>
            <a:r>
              <a:rPr lang="en-US" altLang="en-US" sz="1400" dirty="0" smtClean="0">
                <a:solidFill>
                  <a:srgbClr val="E7E6E6">
                    <a:lumMod val="50000"/>
                  </a:srgbClr>
                </a:solidFill>
                <a:latin typeface="Hiragino Kaku Gothic Pro W3" charset="-128"/>
                <a:ea typeface="Hiragino Kaku Gothic Pro W3" charset="-128"/>
                <a:cs typeface="Hiragino Kaku Gothic Pro W3" charset="-128"/>
              </a:rPr>
              <a:t> people saved.</a:t>
            </a:r>
            <a:endParaRPr lang="ja-JP" altLang="en-US" sz="1400" dirty="0">
              <a:solidFill>
                <a:srgbClr val="E7E6E6">
                  <a:lumMod val="50000"/>
                </a:srgbClr>
              </a:solidFill>
              <a:latin typeface="Hiragino Kaku Gothic Pro W3" charset="-128"/>
              <a:ea typeface="Hiragino Kaku Gothic Pro W3" charset="-128"/>
              <a:cs typeface="Hiragino Kaku Gothic Pro W3" charset="-128"/>
            </a:endParaRPr>
          </a:p>
        </p:txBody>
      </p:sp>
      <p:sp>
        <p:nvSpPr>
          <p:cNvPr id="16" name="正方形/長方形 15"/>
          <p:cNvSpPr/>
          <p:nvPr/>
        </p:nvSpPr>
        <p:spPr>
          <a:xfrm>
            <a:off x="6615721" y="1876277"/>
            <a:ext cx="1774845" cy="523220"/>
          </a:xfrm>
          <a:prstGeom prst="rect">
            <a:avLst/>
          </a:prstGeom>
        </p:spPr>
        <p:txBody>
          <a:bodyPr wrap="none">
            <a:spAutoFit/>
          </a:bodyPr>
          <a:lstStyle/>
          <a:p>
            <a:pPr algn="ctr"/>
            <a:r>
              <a:rPr lang="en-US" altLang="ja-JP" sz="1400" dirty="0" smtClean="0">
                <a:solidFill>
                  <a:srgbClr val="E7E6E6">
                    <a:lumMod val="50000"/>
                  </a:srgbClr>
                </a:solidFill>
                <a:latin typeface="Hiragino Kaku Gothic Pro W3" charset="-128"/>
                <a:ea typeface="Hiragino Kaku Gothic Pro W3" charset="-128"/>
                <a:cs typeface="Hiragino Kaku Gothic Pro W3" charset="-128"/>
              </a:rPr>
              <a:t>Unsuitable parent </a:t>
            </a:r>
          </a:p>
          <a:p>
            <a:pPr algn="ctr"/>
            <a:r>
              <a:rPr lang="en-US" altLang="ja-JP" sz="1400" dirty="0" smtClean="0">
                <a:solidFill>
                  <a:srgbClr val="E7E6E6">
                    <a:lumMod val="50000"/>
                  </a:srgbClr>
                </a:solidFill>
                <a:latin typeface="Hiragino Kaku Gothic Pro W3" charset="-128"/>
                <a:ea typeface="Hiragino Kaku Gothic Pro W3" charset="-128"/>
                <a:cs typeface="Hiragino Kaku Gothic Pro W3" charset="-128"/>
              </a:rPr>
              <a:t>understanding</a:t>
            </a:r>
            <a:endParaRPr lang="ja-JP" altLang="en-US" sz="1400" dirty="0">
              <a:solidFill>
                <a:srgbClr val="E7E6E6">
                  <a:lumMod val="50000"/>
                </a:srgbClr>
              </a:solidFill>
              <a:latin typeface="Hiragino Kaku Gothic Pro W3" charset="-128"/>
              <a:ea typeface="Hiragino Kaku Gothic Pro W3" charset="-128"/>
              <a:cs typeface="Hiragino Kaku Gothic Pro W3" charset="-128"/>
            </a:endParaRPr>
          </a:p>
        </p:txBody>
      </p:sp>
      <p:sp>
        <p:nvSpPr>
          <p:cNvPr id="17" name="正方形/長方形 16"/>
          <p:cNvSpPr/>
          <p:nvPr/>
        </p:nvSpPr>
        <p:spPr>
          <a:xfrm>
            <a:off x="6269464" y="2467012"/>
            <a:ext cx="2859855" cy="1815882"/>
          </a:xfrm>
          <a:prstGeom prst="rect">
            <a:avLst/>
          </a:prstGeom>
        </p:spPr>
        <p:txBody>
          <a:bodyPr wrap="square">
            <a:spAutoFit/>
          </a:bodyPr>
          <a:lstStyle/>
          <a:p>
            <a:r>
              <a:rPr lang="en-US" altLang="ja-JP" sz="1400" dirty="0" smtClean="0">
                <a:solidFill>
                  <a:srgbClr val="E7E6E6">
                    <a:lumMod val="50000"/>
                  </a:srgbClr>
                </a:solidFill>
                <a:latin typeface="Hiragino Kaku Gothic Pro W3" charset="-128"/>
                <a:ea typeface="Hiragino Kaku Gothic Pro W3" charset="-128"/>
                <a:cs typeface="Hiragino Kaku Gothic Pro W3" charset="-128"/>
              </a:rPr>
              <a:t>Numbers </a:t>
            </a:r>
            <a:r>
              <a:rPr lang="en-US" altLang="ja-JP" sz="1400" dirty="0">
                <a:solidFill>
                  <a:srgbClr val="E7E6E6">
                    <a:lumMod val="50000"/>
                  </a:srgbClr>
                </a:solidFill>
                <a:latin typeface="Hiragino Kaku Gothic Pro W3" charset="-128"/>
                <a:ea typeface="Hiragino Kaku Gothic Pro W3" charset="-128"/>
                <a:cs typeface="Hiragino Kaku Gothic Pro W3" charset="-128"/>
              </a:rPr>
              <a:t>of LGBT had a discriminatory experience in the childhood. In fact, less of them could </a:t>
            </a:r>
            <a:r>
              <a:rPr lang="en-US" altLang="en-US" sz="1400" dirty="0" smtClean="0">
                <a:solidFill>
                  <a:srgbClr val="E7E6E6">
                    <a:lumMod val="50000"/>
                  </a:srgbClr>
                </a:solidFill>
                <a:latin typeface="Hiragino Kaku Gothic Pro W3" charset="-128"/>
                <a:ea typeface="Hiragino Kaku Gothic Pro W3" charset="-128"/>
                <a:cs typeface="Hiragino Kaku Gothic Pro W3" charset="-128"/>
              </a:rPr>
              <a:t>open mind</a:t>
            </a:r>
            <a:r>
              <a:rPr lang="en-US" altLang="ja-JP" sz="1400" dirty="0" smtClean="0">
                <a:solidFill>
                  <a:srgbClr val="E7E6E6">
                    <a:lumMod val="50000"/>
                  </a:srgbClr>
                </a:solidFill>
                <a:latin typeface="Hiragino Kaku Gothic Pro W3" charset="-128"/>
                <a:ea typeface="Hiragino Kaku Gothic Pro W3" charset="-128"/>
                <a:cs typeface="Hiragino Kaku Gothic Pro W3" charset="-128"/>
              </a:rPr>
              <a:t> </a:t>
            </a:r>
            <a:r>
              <a:rPr lang="en-US" altLang="ja-JP" sz="1400" dirty="0">
                <a:solidFill>
                  <a:srgbClr val="E7E6E6">
                    <a:lumMod val="50000"/>
                  </a:srgbClr>
                </a:solidFill>
                <a:latin typeface="Hiragino Kaku Gothic Pro W3" charset="-128"/>
                <a:ea typeface="Hiragino Kaku Gothic Pro W3" charset="-128"/>
                <a:cs typeface="Hiragino Kaku Gothic Pro W3" charset="-128"/>
              </a:rPr>
              <a:t>to their </a:t>
            </a:r>
            <a:r>
              <a:rPr lang="en-US" altLang="ja-JP" sz="1400" dirty="0" smtClean="0">
                <a:solidFill>
                  <a:srgbClr val="E7E6E6">
                    <a:lumMod val="50000"/>
                  </a:srgbClr>
                </a:solidFill>
                <a:latin typeface="Hiragino Kaku Gothic Pro W3" charset="-128"/>
                <a:ea typeface="Hiragino Kaku Gothic Pro W3" charset="-128"/>
                <a:cs typeface="Hiragino Kaku Gothic Pro W3" charset="-128"/>
              </a:rPr>
              <a:t>parent </a:t>
            </a:r>
            <a:r>
              <a:rPr lang="en-US" altLang="ja-JP" sz="1400" dirty="0">
                <a:solidFill>
                  <a:srgbClr val="E7E6E6">
                    <a:lumMod val="50000"/>
                  </a:srgbClr>
                </a:solidFill>
                <a:latin typeface="Hiragino Kaku Gothic Pro W3" charset="-128"/>
                <a:ea typeface="Hiragino Kaku Gothic Pro W3" charset="-128"/>
                <a:cs typeface="Hiragino Kaku Gothic Pro W3" charset="-128"/>
              </a:rPr>
              <a:t>who should </a:t>
            </a:r>
            <a:r>
              <a:rPr lang="en-US" altLang="ja-JP" sz="1400" dirty="0" smtClean="0">
                <a:solidFill>
                  <a:srgbClr val="E7E6E6">
                    <a:lumMod val="50000"/>
                  </a:srgbClr>
                </a:solidFill>
                <a:latin typeface="Hiragino Kaku Gothic Pro W3" charset="-128"/>
                <a:ea typeface="Hiragino Kaku Gothic Pro W3" charset="-128"/>
                <a:cs typeface="Hiragino Kaku Gothic Pro W3" charset="-128"/>
              </a:rPr>
              <a:t>be nearest.</a:t>
            </a:r>
            <a:r>
              <a:rPr lang="ja-JP" altLang="en-US" sz="1400" dirty="0" smtClean="0">
                <a:solidFill>
                  <a:srgbClr val="E7E6E6">
                    <a:lumMod val="50000"/>
                  </a:srgbClr>
                </a:solidFill>
                <a:latin typeface="Hiragino Kaku Gothic Pro W3" charset="-128"/>
                <a:ea typeface="Hiragino Kaku Gothic Pro W3" charset="-128"/>
                <a:cs typeface="Hiragino Kaku Gothic Pro W3" charset="-128"/>
              </a:rPr>
              <a:t> </a:t>
            </a:r>
            <a:r>
              <a:rPr lang="en-US" altLang="ja-JP" sz="1400" dirty="0">
                <a:solidFill>
                  <a:srgbClr val="E7E6E6">
                    <a:lumMod val="50000"/>
                  </a:srgbClr>
                </a:solidFill>
                <a:latin typeface="Hiragino Kaku Gothic Pro W3" charset="-128"/>
                <a:ea typeface="Hiragino Kaku Gothic Pro W3" charset="-128"/>
                <a:cs typeface="Hiragino Kaku Gothic Pro W3" charset="-128"/>
              </a:rPr>
              <a:t>If </a:t>
            </a:r>
            <a:r>
              <a:rPr lang="en-US" altLang="ja-JP" sz="1400" dirty="0" smtClean="0">
                <a:solidFill>
                  <a:srgbClr val="E7E6E6">
                    <a:lumMod val="50000"/>
                  </a:srgbClr>
                </a:solidFill>
                <a:latin typeface="Hiragino Kaku Gothic Pro W3" charset="-128"/>
                <a:ea typeface="Hiragino Kaku Gothic Pro W3" charset="-128"/>
                <a:cs typeface="Hiragino Kaku Gothic Pro W3" charset="-128"/>
              </a:rPr>
              <a:t>they </a:t>
            </a:r>
            <a:r>
              <a:rPr lang="en-US" altLang="ja-JP" sz="1400" dirty="0">
                <a:solidFill>
                  <a:srgbClr val="E7E6E6">
                    <a:lumMod val="50000"/>
                  </a:srgbClr>
                </a:solidFill>
                <a:latin typeface="Hiragino Kaku Gothic Pro W3" charset="-128"/>
                <a:ea typeface="Hiragino Kaku Gothic Pro W3" charset="-128"/>
                <a:cs typeface="Hiragino Kaku Gothic Pro W3" charset="-128"/>
              </a:rPr>
              <a:t>shows understanding of LGBT it will lead to the relief of the child</a:t>
            </a:r>
            <a:endParaRPr lang="ja-JP" altLang="en-US" sz="1400" dirty="0">
              <a:solidFill>
                <a:srgbClr val="E7E6E6">
                  <a:lumMod val="50000"/>
                </a:srgbClr>
              </a:solidFill>
              <a:latin typeface="Hiragino Kaku Gothic Pro W3" charset="-128"/>
              <a:ea typeface="Hiragino Kaku Gothic Pro W3" charset="-128"/>
              <a:cs typeface="Hiragino Kaku Gothic Pro W3" charset="-128"/>
            </a:endParaRPr>
          </a:p>
        </p:txBody>
      </p:sp>
      <p:sp>
        <p:nvSpPr>
          <p:cNvPr id="18" name="三角形 17"/>
          <p:cNvSpPr/>
          <p:nvPr/>
        </p:nvSpPr>
        <p:spPr>
          <a:xfrm rot="10800000">
            <a:off x="4031499" y="4392260"/>
            <a:ext cx="1081001" cy="28777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endParaRPr>
          </a:p>
        </p:txBody>
      </p:sp>
      <p:sp>
        <p:nvSpPr>
          <p:cNvPr id="19" name="三角形 18"/>
          <p:cNvSpPr/>
          <p:nvPr/>
        </p:nvSpPr>
        <p:spPr>
          <a:xfrm rot="10800000">
            <a:off x="6962626" y="4392260"/>
            <a:ext cx="1081001" cy="28777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endParaRPr>
          </a:p>
        </p:txBody>
      </p:sp>
      <p:sp>
        <p:nvSpPr>
          <p:cNvPr id="26" name="角丸四角形 25"/>
          <p:cNvSpPr/>
          <p:nvPr/>
        </p:nvSpPr>
        <p:spPr>
          <a:xfrm>
            <a:off x="420696" y="4842102"/>
            <a:ext cx="2486543" cy="1802149"/>
          </a:xfrm>
          <a:prstGeom prst="roundRect">
            <a:avLst>
              <a:gd name="adj" fmla="val 8733"/>
            </a:avLst>
          </a:prstGeom>
          <a:noFill/>
          <a:ln w="349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endParaRPr>
          </a:p>
        </p:txBody>
      </p:sp>
      <p:pic>
        <p:nvPicPr>
          <p:cNvPr id="27" name="図 26" descr="noun_27466.png"/>
          <p:cNvPicPr>
            <a:picLocks noChangeAspect="1"/>
          </p:cNvPicPr>
          <p:nvPr/>
        </p:nvPicPr>
        <p:blipFill>
          <a:blip r:embed="rId3">
            <a:biLevel thresh="75000"/>
            <a:extLst>
              <a:ext uri="{BEBA8EAE-BF5A-486C-A8C5-ECC9F3942E4B}">
                <a14:imgProps xmlns:a14="http://schemas.microsoft.com/office/drawing/2010/main">
                  <a14:imgLayer r:embed="rId4">
                    <a14:imgEffect>
                      <a14:brightnessContrast bright="100000" contrast="-70000"/>
                    </a14:imgEffect>
                  </a14:imgLayer>
                </a14:imgProps>
              </a:ext>
              <a:ext uri="{28A0092B-C50C-407E-A947-70E740481C1C}">
                <a14:useLocalDpi xmlns:a14="http://schemas.microsoft.com/office/drawing/2010/main" val="0"/>
              </a:ext>
            </a:extLst>
          </a:blip>
          <a:stretch>
            <a:fillRect/>
          </a:stretch>
        </p:blipFill>
        <p:spPr>
          <a:xfrm>
            <a:off x="1089402" y="4901108"/>
            <a:ext cx="1127623" cy="987884"/>
          </a:xfrm>
          <a:prstGeom prst="rect">
            <a:avLst/>
          </a:prstGeom>
        </p:spPr>
      </p:pic>
      <p:sp>
        <p:nvSpPr>
          <p:cNvPr id="28" name="テキスト ボックス 27"/>
          <p:cNvSpPr txBox="1"/>
          <p:nvPr/>
        </p:nvSpPr>
        <p:spPr>
          <a:xfrm>
            <a:off x="291548" y="5874001"/>
            <a:ext cx="2634341" cy="646331"/>
          </a:xfrm>
          <a:prstGeom prst="rect">
            <a:avLst/>
          </a:prstGeom>
          <a:noFill/>
        </p:spPr>
        <p:txBody>
          <a:bodyPr wrap="square" rtlCol="0">
            <a:spAutoFit/>
          </a:bodyPr>
          <a:lstStyle/>
          <a:p>
            <a:pPr algn="ctr"/>
            <a:r>
              <a:rPr lang="en-US" altLang="ja-JP" i="1" dirty="0" smtClean="0">
                <a:solidFill>
                  <a:srgbClr val="E7E6E6">
                    <a:lumMod val="50000"/>
                  </a:srgbClr>
                </a:solidFill>
                <a:latin typeface="Hiragino Kaku Gothic Pro W3" charset="-128"/>
                <a:ea typeface="Hiragino Kaku Gothic Pro W3" charset="-128"/>
                <a:cs typeface="Hiragino Kaku Gothic Pro W3" charset="-128"/>
              </a:rPr>
              <a:t>NEXT LGBT Leaders</a:t>
            </a:r>
          </a:p>
          <a:p>
            <a:pPr algn="ctr"/>
            <a:r>
              <a:rPr lang="en-US" altLang="ja-JP" dirty="0" smtClean="0">
                <a:solidFill>
                  <a:srgbClr val="E7E6E6">
                    <a:lumMod val="50000"/>
                  </a:srgbClr>
                </a:solidFill>
                <a:latin typeface="Hiragino Kaku Gothic Pro W3" charset="-128"/>
                <a:ea typeface="Hiragino Kaku Gothic Pro W3" charset="-128"/>
                <a:cs typeface="Hiragino Kaku Gothic Pro W3" charset="-128"/>
              </a:rPr>
              <a:t>training</a:t>
            </a:r>
            <a:endParaRPr lang="en-US" altLang="ja-JP" dirty="0">
              <a:solidFill>
                <a:srgbClr val="E7E6E6">
                  <a:lumMod val="50000"/>
                </a:srgbClr>
              </a:solidFill>
              <a:latin typeface="Hiragino Kaku Gothic Pro W3" charset="-128"/>
              <a:ea typeface="Hiragino Kaku Gothic Pro W3" charset="-128"/>
              <a:cs typeface="Hiragino Kaku Gothic Pro W3" charset="-128"/>
            </a:endParaRPr>
          </a:p>
        </p:txBody>
      </p:sp>
      <p:sp>
        <p:nvSpPr>
          <p:cNvPr id="29" name="テキスト ボックス 28"/>
          <p:cNvSpPr txBox="1"/>
          <p:nvPr/>
        </p:nvSpPr>
        <p:spPr>
          <a:xfrm>
            <a:off x="3508166" y="5876823"/>
            <a:ext cx="2299088" cy="646331"/>
          </a:xfrm>
          <a:prstGeom prst="rect">
            <a:avLst/>
          </a:prstGeom>
          <a:noFill/>
        </p:spPr>
        <p:txBody>
          <a:bodyPr wrap="square" rtlCol="0">
            <a:spAutoFit/>
          </a:bodyPr>
          <a:lstStyle/>
          <a:p>
            <a:pPr algn="ctr"/>
            <a:r>
              <a:rPr lang="en-US" altLang="en-US" dirty="0" smtClean="0">
                <a:solidFill>
                  <a:srgbClr val="E7E6E6">
                    <a:lumMod val="50000"/>
                  </a:srgbClr>
                </a:solidFill>
                <a:latin typeface="Hiragino Kaku Gothic Pro W3" charset="-128"/>
                <a:ea typeface="Hiragino Kaku Gothic Pro W3" charset="-128"/>
                <a:cs typeface="Hiragino Kaku Gothic Pro W3" charset="-128"/>
              </a:rPr>
              <a:t>Think</a:t>
            </a:r>
            <a:r>
              <a:rPr lang="en-US" altLang="ja-JP" dirty="0" smtClean="0">
                <a:solidFill>
                  <a:srgbClr val="E7E6E6">
                    <a:lumMod val="50000"/>
                  </a:srgbClr>
                </a:solidFill>
                <a:latin typeface="Hiragino Kaku Gothic Pro W3" charset="-128"/>
                <a:ea typeface="Hiragino Kaku Gothic Pro W3" charset="-128"/>
                <a:cs typeface="Hiragino Kaku Gothic Pro W3" charset="-128"/>
              </a:rPr>
              <a:t> </a:t>
            </a:r>
            <a:r>
              <a:rPr lang="en-US" altLang="ja-JP" i="1" dirty="0" smtClean="0">
                <a:solidFill>
                  <a:srgbClr val="E7E6E6">
                    <a:lumMod val="50000"/>
                  </a:srgbClr>
                </a:solidFill>
                <a:latin typeface="Hiragino Kaku Gothic Pro W3" charset="-128"/>
                <a:ea typeface="Hiragino Kaku Gothic Pro W3" charset="-128"/>
                <a:cs typeface="Hiragino Kaku Gothic Pro W3" charset="-128"/>
              </a:rPr>
              <a:t>Diversity </a:t>
            </a:r>
          </a:p>
          <a:p>
            <a:pPr algn="ctr"/>
            <a:r>
              <a:rPr lang="en-US" altLang="ja-JP" dirty="0" smtClean="0">
                <a:solidFill>
                  <a:srgbClr val="E7E6E6">
                    <a:lumMod val="50000"/>
                  </a:srgbClr>
                </a:solidFill>
                <a:latin typeface="Hiragino Kaku Gothic Pro W3" charset="-128"/>
                <a:ea typeface="Hiragino Kaku Gothic Pro W3" charset="-128"/>
                <a:cs typeface="Hiragino Kaku Gothic Pro W3" charset="-128"/>
              </a:rPr>
              <a:t>at high school</a:t>
            </a:r>
            <a:endParaRPr lang="en-US" altLang="ja-JP" dirty="0">
              <a:solidFill>
                <a:srgbClr val="E7E6E6">
                  <a:lumMod val="50000"/>
                </a:srgbClr>
              </a:solidFill>
              <a:latin typeface="Hiragino Kaku Gothic Pro W3" charset="-128"/>
              <a:ea typeface="Hiragino Kaku Gothic Pro W3" charset="-128"/>
              <a:cs typeface="Hiragino Kaku Gothic Pro W3" charset="-128"/>
            </a:endParaRPr>
          </a:p>
        </p:txBody>
      </p:sp>
      <p:pic>
        <p:nvPicPr>
          <p:cNvPr id="30" name="図 29"/>
          <p:cNvPicPr>
            <a:picLocks noChangeAspect="1"/>
          </p:cNvPicPr>
          <p:nvPr/>
        </p:nvPicPr>
        <p:blipFill>
          <a:blip r:embed="rId5"/>
          <a:stretch>
            <a:fillRect/>
          </a:stretch>
        </p:blipFill>
        <p:spPr>
          <a:xfrm>
            <a:off x="4030884" y="4853991"/>
            <a:ext cx="1085587" cy="1085587"/>
          </a:xfrm>
          <a:prstGeom prst="rect">
            <a:avLst/>
          </a:prstGeom>
        </p:spPr>
      </p:pic>
      <p:sp>
        <p:nvSpPr>
          <p:cNvPr id="31" name="角丸四角形 30"/>
          <p:cNvSpPr/>
          <p:nvPr/>
        </p:nvSpPr>
        <p:spPr>
          <a:xfrm>
            <a:off x="3354226" y="4844924"/>
            <a:ext cx="2486543" cy="1802149"/>
          </a:xfrm>
          <a:prstGeom prst="roundRect">
            <a:avLst>
              <a:gd name="adj" fmla="val 8733"/>
            </a:avLst>
          </a:prstGeom>
          <a:noFill/>
          <a:ln w="349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endParaRPr>
          </a:p>
        </p:txBody>
      </p:sp>
      <p:sp>
        <p:nvSpPr>
          <p:cNvPr id="32" name="テキスト ボックス 31"/>
          <p:cNvSpPr txBox="1"/>
          <p:nvPr/>
        </p:nvSpPr>
        <p:spPr>
          <a:xfrm>
            <a:off x="6244810" y="5850464"/>
            <a:ext cx="2634341" cy="646331"/>
          </a:xfrm>
          <a:prstGeom prst="rect">
            <a:avLst/>
          </a:prstGeom>
          <a:noFill/>
        </p:spPr>
        <p:txBody>
          <a:bodyPr wrap="square" rtlCol="0">
            <a:spAutoFit/>
          </a:bodyPr>
          <a:lstStyle/>
          <a:p>
            <a:pPr algn="ctr"/>
            <a:r>
              <a:rPr lang="en-US" altLang="ja-JP" dirty="0" smtClean="0">
                <a:solidFill>
                  <a:srgbClr val="E7E6E6">
                    <a:lumMod val="50000"/>
                  </a:srgbClr>
                </a:solidFill>
                <a:latin typeface="Hiragino Kaku Gothic Pro W3" charset="-128"/>
                <a:ea typeface="Hiragino Kaku Gothic Pro W3" charset="-128"/>
                <a:cs typeface="Hiragino Kaku Gothic Pro W3" charset="-128"/>
              </a:rPr>
              <a:t>Design a </a:t>
            </a:r>
          </a:p>
          <a:p>
            <a:pPr algn="ctr"/>
            <a:r>
              <a:rPr lang="en-US" altLang="ja-JP" i="1" dirty="0" smtClean="0">
                <a:solidFill>
                  <a:srgbClr val="E7E6E6">
                    <a:lumMod val="50000"/>
                  </a:srgbClr>
                </a:solidFill>
                <a:latin typeface="Hiragino Kaku Gothic Pro W3" charset="-128"/>
                <a:ea typeface="Hiragino Kaku Gothic Pro W3" charset="-128"/>
                <a:cs typeface="Hiragino Kaku Gothic Pro W3" charset="-128"/>
              </a:rPr>
              <a:t>Parents community</a:t>
            </a:r>
            <a:endParaRPr lang="en-US" altLang="ja-JP" i="1" dirty="0">
              <a:solidFill>
                <a:srgbClr val="E7E6E6">
                  <a:lumMod val="50000"/>
                </a:srgbClr>
              </a:solidFill>
              <a:latin typeface="Hiragino Kaku Gothic Pro W3" charset="-128"/>
              <a:ea typeface="Hiragino Kaku Gothic Pro W3" charset="-128"/>
              <a:cs typeface="Hiragino Kaku Gothic Pro W3" charset="-128"/>
            </a:endParaRPr>
          </a:p>
        </p:txBody>
      </p:sp>
      <p:pic>
        <p:nvPicPr>
          <p:cNvPr id="33" name="図 32"/>
          <p:cNvPicPr>
            <a:picLocks noChangeAspect="1"/>
          </p:cNvPicPr>
          <p:nvPr/>
        </p:nvPicPr>
        <p:blipFill>
          <a:blip r:embed="rId6"/>
          <a:stretch>
            <a:fillRect/>
          </a:stretch>
        </p:blipFill>
        <p:spPr>
          <a:xfrm>
            <a:off x="7032549" y="4917086"/>
            <a:ext cx="914591" cy="914591"/>
          </a:xfrm>
          <a:prstGeom prst="rect">
            <a:avLst/>
          </a:prstGeom>
          <a:noFill/>
        </p:spPr>
      </p:pic>
      <p:sp>
        <p:nvSpPr>
          <p:cNvPr id="34" name="角丸四角形 33"/>
          <p:cNvSpPr/>
          <p:nvPr/>
        </p:nvSpPr>
        <p:spPr>
          <a:xfrm>
            <a:off x="6269464" y="4853991"/>
            <a:ext cx="2486543" cy="1802149"/>
          </a:xfrm>
          <a:prstGeom prst="roundRect">
            <a:avLst>
              <a:gd name="adj" fmla="val 8733"/>
            </a:avLst>
          </a:prstGeom>
          <a:noFill/>
          <a:ln w="349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endParaRPr>
          </a:p>
        </p:txBody>
      </p:sp>
      <p:cxnSp>
        <p:nvCxnSpPr>
          <p:cNvPr id="36" name="直線コネクタ 35"/>
          <p:cNvCxnSpPr/>
          <p:nvPr/>
        </p:nvCxnSpPr>
        <p:spPr>
          <a:xfrm flipH="1">
            <a:off x="567596" y="2399497"/>
            <a:ext cx="2016000" cy="0"/>
          </a:xfrm>
          <a:prstGeom prst="line">
            <a:avLst/>
          </a:prstGeom>
          <a:ln>
            <a:solidFill>
              <a:schemeClr val="tx1">
                <a:lumMod val="50000"/>
                <a:lumOff val="50000"/>
              </a:scheme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37" name="直線コネクタ 36"/>
          <p:cNvCxnSpPr/>
          <p:nvPr/>
        </p:nvCxnSpPr>
        <p:spPr>
          <a:xfrm flipH="1">
            <a:off x="3508166" y="2399497"/>
            <a:ext cx="2016000" cy="0"/>
          </a:xfrm>
          <a:prstGeom prst="line">
            <a:avLst/>
          </a:prstGeom>
          <a:ln>
            <a:solidFill>
              <a:schemeClr val="tx1">
                <a:lumMod val="50000"/>
                <a:lumOff val="50000"/>
              </a:scheme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38" name="直線コネクタ 37"/>
          <p:cNvCxnSpPr/>
          <p:nvPr/>
        </p:nvCxnSpPr>
        <p:spPr>
          <a:xfrm flipH="1">
            <a:off x="6523686" y="2399497"/>
            <a:ext cx="2016000" cy="0"/>
          </a:xfrm>
          <a:prstGeom prst="line">
            <a:avLst/>
          </a:prstGeom>
          <a:ln>
            <a:solidFill>
              <a:schemeClr val="tx1">
                <a:lumMod val="50000"/>
                <a:lumOff val="50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9" name="テキスト ボックス 38"/>
          <p:cNvSpPr txBox="1"/>
          <p:nvPr/>
        </p:nvSpPr>
        <p:spPr>
          <a:xfrm>
            <a:off x="8949783" y="6623327"/>
            <a:ext cx="179536" cy="287258"/>
          </a:xfrm>
          <a:prstGeom prst="rect">
            <a:avLst/>
          </a:prstGeom>
          <a:noFill/>
          <a:ln w="12700" cap="flat">
            <a:noFill/>
            <a:miter lim="400000"/>
          </a:ln>
          <a:effectLst/>
          <a:sp3d/>
        </p:spPr>
        <p:txBody>
          <a:bodyPr rot="0" spcFirstLastPara="1" vertOverflow="overflow" horzOverflow="overflow" vert="horz" wrap="none" lIns="50800" tIns="50800" rIns="50800" bIns="50800" numCol="1" spcCol="38100" rtlCol="0" anchor="ctr">
            <a:spAutoFit/>
          </a:bodyPr>
          <a:lstStyle/>
          <a:p>
            <a:pPr algn="ctr" defTabSz="825500" hangingPunct="0">
              <a:defRPr/>
            </a:pPr>
            <a:r>
              <a:rPr kumimoji="0" lang="en-US" altLang="ja-JP" sz="1200" kern="0" dirty="0">
                <a:solidFill>
                  <a:srgbClr val="CACCD1">
                    <a:lumMod val="50000"/>
                  </a:srgbClr>
                </a:solidFill>
                <a:latin typeface="MS PGothic" charset="-128"/>
                <a:ea typeface="MS PGothic" charset="-128"/>
                <a:cs typeface="MS PGothic" charset="-128"/>
                <a:sym typeface="Lato Regular"/>
              </a:rPr>
              <a:t>7</a:t>
            </a:r>
            <a:endParaRPr kumimoji="0" lang="ja-JP" altLang="en-US" sz="1200" kern="0" dirty="0">
              <a:solidFill>
                <a:srgbClr val="CACCD1">
                  <a:lumMod val="50000"/>
                </a:srgbClr>
              </a:solidFill>
              <a:latin typeface="MS PGothic" charset="-128"/>
              <a:ea typeface="MS PGothic" charset="-128"/>
              <a:cs typeface="MS PGothic" charset="-128"/>
              <a:sym typeface="Lato Regular"/>
            </a:endParaRPr>
          </a:p>
        </p:txBody>
      </p:sp>
    </p:spTree>
    <p:extLst>
      <p:ext uri="{BB962C8B-B14F-4D97-AF65-F5344CB8AC3E}">
        <p14:creationId xmlns:p14="http://schemas.microsoft.com/office/powerpoint/2010/main" val="107577852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0" y="0"/>
            <a:ext cx="9144000" cy="1033670"/>
          </a:xfrm>
          <a:prstGeom prst="rect">
            <a:avLst/>
          </a:prstGeom>
          <a:solidFill>
            <a:srgbClr val="037E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endParaRPr>
          </a:p>
        </p:txBody>
      </p:sp>
      <p:sp>
        <p:nvSpPr>
          <p:cNvPr id="5" name="テキスト ボックス 4"/>
          <p:cNvSpPr txBox="1"/>
          <p:nvPr/>
        </p:nvSpPr>
        <p:spPr>
          <a:xfrm>
            <a:off x="291548" y="193669"/>
            <a:ext cx="6021200" cy="646331"/>
          </a:xfrm>
          <a:prstGeom prst="rect">
            <a:avLst/>
          </a:prstGeom>
          <a:noFill/>
        </p:spPr>
        <p:txBody>
          <a:bodyPr wrap="none" rtlCol="0">
            <a:spAutoFit/>
          </a:bodyPr>
          <a:lstStyle/>
          <a:p>
            <a:r>
              <a:rPr lang="en-US" altLang="ja-JP" sz="3600" dirty="0" smtClean="0">
                <a:solidFill>
                  <a:prstClr val="white"/>
                </a:solidFill>
                <a:latin typeface="Yu Gothic Medium" charset="-128"/>
                <a:ea typeface="Yu Gothic Medium" charset="-128"/>
                <a:cs typeface="Yu Gothic Medium" charset="-128"/>
              </a:rPr>
              <a:t>The content of internship</a:t>
            </a:r>
            <a:r>
              <a:rPr lang="ja-JP" altLang="en-US" sz="3600" dirty="0" smtClean="0">
                <a:solidFill>
                  <a:prstClr val="white"/>
                </a:solidFill>
                <a:latin typeface="Yu Gothic Medium" charset="-128"/>
                <a:ea typeface="Yu Gothic Medium" charset="-128"/>
                <a:cs typeface="Yu Gothic Medium" charset="-128"/>
              </a:rPr>
              <a:t>①</a:t>
            </a:r>
            <a:endParaRPr lang="en-US" altLang="ja-JP" sz="3600" dirty="0">
              <a:solidFill>
                <a:prstClr val="white"/>
              </a:solidFill>
              <a:latin typeface="Yu Gothic Medium" charset="-128"/>
              <a:ea typeface="Yu Gothic Medium" charset="-128"/>
              <a:cs typeface="Yu Gothic Medium" charset="-128"/>
            </a:endParaRPr>
          </a:p>
        </p:txBody>
      </p:sp>
      <p:sp>
        <p:nvSpPr>
          <p:cNvPr id="52" name="テキスト ボックス 51"/>
          <p:cNvSpPr txBox="1"/>
          <p:nvPr/>
        </p:nvSpPr>
        <p:spPr>
          <a:xfrm>
            <a:off x="2399915" y="1144990"/>
            <a:ext cx="3912833" cy="369332"/>
          </a:xfrm>
          <a:prstGeom prst="rect">
            <a:avLst/>
          </a:prstGeom>
          <a:noFill/>
        </p:spPr>
        <p:txBody>
          <a:bodyPr wrap="square" rtlCol="0">
            <a:spAutoFit/>
          </a:bodyPr>
          <a:lstStyle/>
          <a:p>
            <a:pPr algn="ctr"/>
            <a:r>
              <a:rPr lang="ja-JP" altLang="en-US" sz="1600" dirty="0" smtClean="0">
                <a:solidFill>
                  <a:srgbClr val="037EF3"/>
                </a:solidFill>
                <a:latin typeface="Hiragino Kaku Gothic Pro W3" charset="-128"/>
                <a:ea typeface="Hiragino Kaku Gothic Pro W3" charset="-128"/>
                <a:cs typeface="Hiragino Kaku Gothic Pro W3" charset="-128"/>
              </a:rPr>
              <a:t>◇</a:t>
            </a:r>
            <a:r>
              <a:rPr lang="en-US" altLang="ja-JP" dirty="0" smtClean="0">
                <a:solidFill>
                  <a:srgbClr val="037EF3"/>
                </a:solidFill>
                <a:latin typeface="Hiragino Kaku Gothic Pro W3" charset="-128"/>
                <a:ea typeface="Hiragino Kaku Gothic Pro W3" charset="-128"/>
                <a:cs typeface="Hiragino Kaku Gothic Pro W3" charset="-128"/>
              </a:rPr>
              <a:t>The</a:t>
            </a:r>
            <a:r>
              <a:rPr lang="en-US" altLang="ja-JP" sz="1600" dirty="0" smtClean="0">
                <a:solidFill>
                  <a:srgbClr val="037EF3"/>
                </a:solidFill>
                <a:latin typeface="Hiragino Kaku Gothic Pro W3" charset="-128"/>
                <a:ea typeface="Hiragino Kaku Gothic Pro W3" charset="-128"/>
                <a:cs typeface="Hiragino Kaku Gothic Pro W3" charset="-128"/>
              </a:rPr>
              <a:t> purpose of this internship</a:t>
            </a:r>
            <a:endParaRPr lang="ja-JP" altLang="en-US" sz="1600" dirty="0">
              <a:solidFill>
                <a:srgbClr val="037EF3"/>
              </a:solidFill>
              <a:latin typeface="Hiragino Kaku Gothic Pro W3" charset="-128"/>
              <a:ea typeface="Hiragino Kaku Gothic Pro W3" charset="-128"/>
              <a:cs typeface="Hiragino Kaku Gothic Pro W3" charset="-128"/>
            </a:endParaRPr>
          </a:p>
        </p:txBody>
      </p:sp>
      <p:sp>
        <p:nvSpPr>
          <p:cNvPr id="54" name="テキスト ボックス 53"/>
          <p:cNvSpPr txBox="1"/>
          <p:nvPr/>
        </p:nvSpPr>
        <p:spPr>
          <a:xfrm>
            <a:off x="2488213" y="2170241"/>
            <a:ext cx="2396949" cy="307777"/>
          </a:xfrm>
          <a:prstGeom prst="rect">
            <a:avLst/>
          </a:prstGeom>
          <a:noFill/>
        </p:spPr>
        <p:txBody>
          <a:bodyPr wrap="square" rtlCol="0">
            <a:spAutoFit/>
          </a:bodyPr>
          <a:lstStyle/>
          <a:p>
            <a:pPr algn="ctr"/>
            <a:r>
              <a:rPr lang="ja-JP" altLang="en-US" sz="1400" dirty="0" smtClean="0">
                <a:solidFill>
                  <a:srgbClr val="037EF3"/>
                </a:solidFill>
                <a:latin typeface="Hiragino Kaku Gothic Pro W3" charset="-128"/>
                <a:ea typeface="Hiragino Kaku Gothic Pro W3" charset="-128"/>
                <a:cs typeface="Hiragino Kaku Gothic Pro W3" charset="-128"/>
              </a:rPr>
              <a:t>◇</a:t>
            </a:r>
            <a:r>
              <a:rPr lang="en-US" altLang="ja-JP" sz="1400" dirty="0" smtClean="0">
                <a:solidFill>
                  <a:srgbClr val="037EF3"/>
                </a:solidFill>
                <a:latin typeface="Hiragino Kaku Gothic Pro W3" charset="-128"/>
                <a:ea typeface="Hiragino Kaku Gothic Pro W3" charset="-128"/>
                <a:cs typeface="Hiragino Kaku Gothic Pro W3" charset="-128"/>
              </a:rPr>
              <a:t>Target to approac</a:t>
            </a:r>
            <a:r>
              <a:rPr lang="en-US" altLang="ja-JP" sz="1400" dirty="0">
                <a:solidFill>
                  <a:srgbClr val="037EF3"/>
                </a:solidFill>
                <a:latin typeface="Hiragino Kaku Gothic Pro W3" charset="-128"/>
                <a:ea typeface="Hiragino Kaku Gothic Pro W3" charset="-128"/>
                <a:cs typeface="Hiragino Kaku Gothic Pro W3" charset="-128"/>
              </a:rPr>
              <a:t>h</a:t>
            </a:r>
            <a:endParaRPr lang="ja-JP" altLang="en-US" sz="1400" dirty="0">
              <a:solidFill>
                <a:srgbClr val="037EF3"/>
              </a:solidFill>
              <a:latin typeface="Hiragino Kaku Gothic Pro W3" charset="-128"/>
              <a:ea typeface="Hiragino Kaku Gothic Pro W3" charset="-128"/>
              <a:cs typeface="Hiragino Kaku Gothic Pro W3" charset="-128"/>
            </a:endParaRPr>
          </a:p>
        </p:txBody>
      </p:sp>
      <p:sp>
        <p:nvSpPr>
          <p:cNvPr id="35" name="テキスト ボックス 34"/>
          <p:cNvSpPr txBox="1"/>
          <p:nvPr/>
        </p:nvSpPr>
        <p:spPr>
          <a:xfrm>
            <a:off x="8984418" y="6616400"/>
            <a:ext cx="179536" cy="287258"/>
          </a:xfrm>
          <a:prstGeom prst="rect">
            <a:avLst/>
          </a:prstGeom>
          <a:noFill/>
          <a:ln w="12700" cap="flat">
            <a:noFill/>
            <a:miter lim="400000"/>
          </a:ln>
          <a:effectLst/>
          <a:sp3d/>
        </p:spPr>
        <p:txBody>
          <a:bodyPr rot="0" spcFirstLastPara="1" vertOverflow="overflow" horzOverflow="overflow" vert="horz" wrap="none" lIns="50800" tIns="50800" rIns="50800" bIns="50800" numCol="1" spcCol="38100" rtlCol="0" anchor="ctr">
            <a:spAutoFit/>
          </a:bodyPr>
          <a:lstStyle/>
          <a:p>
            <a:pPr algn="ctr" defTabSz="825500" hangingPunct="0">
              <a:defRPr/>
            </a:pPr>
            <a:r>
              <a:rPr kumimoji="0" lang="en-US" altLang="ja-JP" sz="1200" kern="0" dirty="0">
                <a:solidFill>
                  <a:srgbClr val="CACCD1">
                    <a:lumMod val="50000"/>
                  </a:srgbClr>
                </a:solidFill>
                <a:latin typeface="MS PGothic" charset="-128"/>
                <a:ea typeface="MS PGothic" charset="-128"/>
                <a:cs typeface="MS PGothic" charset="-128"/>
                <a:sym typeface="Lato Regular"/>
              </a:rPr>
              <a:t>8</a:t>
            </a:r>
            <a:endParaRPr kumimoji="0" lang="ja-JP" altLang="en-US" sz="1200" kern="0" dirty="0">
              <a:solidFill>
                <a:srgbClr val="CACCD1">
                  <a:lumMod val="50000"/>
                </a:srgbClr>
              </a:solidFill>
              <a:latin typeface="MS PGothic" charset="-128"/>
              <a:ea typeface="MS PGothic" charset="-128"/>
              <a:cs typeface="MS PGothic" charset="-128"/>
              <a:sym typeface="Lato Regular"/>
            </a:endParaRPr>
          </a:p>
        </p:txBody>
      </p:sp>
      <p:sp>
        <p:nvSpPr>
          <p:cNvPr id="24" name="テキスト ボックス 23"/>
          <p:cNvSpPr txBox="1"/>
          <p:nvPr/>
        </p:nvSpPr>
        <p:spPr>
          <a:xfrm>
            <a:off x="2644689" y="1494066"/>
            <a:ext cx="6499311" cy="646331"/>
          </a:xfrm>
          <a:prstGeom prst="rect">
            <a:avLst/>
          </a:prstGeom>
          <a:noFill/>
        </p:spPr>
        <p:txBody>
          <a:bodyPr wrap="square" rtlCol="0">
            <a:spAutoFit/>
          </a:bodyPr>
          <a:lstStyle/>
          <a:p>
            <a:r>
              <a:rPr lang="en-US" altLang="ja-JP" dirty="0" smtClean="0">
                <a:solidFill>
                  <a:srgbClr val="E7E6E6">
                    <a:lumMod val="50000"/>
                  </a:srgbClr>
                </a:solidFill>
                <a:latin typeface="Hiragino Kaku Gothic Pro W3" charset="-128"/>
                <a:ea typeface="Hiragino Kaku Gothic Pro W3" charset="-128"/>
                <a:cs typeface="Hiragino Kaku Gothic Pro W3" charset="-128"/>
              </a:rPr>
              <a:t>We create an opportunity interns can grow and be next generation LGBT leaders with Japanese students.</a:t>
            </a:r>
            <a:endParaRPr lang="en-US" altLang="ja-JP" dirty="0">
              <a:solidFill>
                <a:srgbClr val="E7E6E6">
                  <a:lumMod val="50000"/>
                </a:srgbClr>
              </a:solidFill>
              <a:latin typeface="Hiragino Kaku Gothic Pro W3" charset="-128"/>
              <a:ea typeface="Hiragino Kaku Gothic Pro W3" charset="-128"/>
              <a:cs typeface="Hiragino Kaku Gothic Pro W3" charset="-128"/>
            </a:endParaRPr>
          </a:p>
        </p:txBody>
      </p:sp>
      <p:sp>
        <p:nvSpPr>
          <p:cNvPr id="29" name="テキスト ボックス 28"/>
          <p:cNvSpPr txBox="1"/>
          <p:nvPr/>
        </p:nvSpPr>
        <p:spPr>
          <a:xfrm>
            <a:off x="6147619" y="2150011"/>
            <a:ext cx="2396949" cy="307777"/>
          </a:xfrm>
          <a:prstGeom prst="rect">
            <a:avLst/>
          </a:prstGeom>
          <a:noFill/>
        </p:spPr>
        <p:txBody>
          <a:bodyPr wrap="square" rtlCol="0">
            <a:spAutoFit/>
          </a:bodyPr>
          <a:lstStyle/>
          <a:p>
            <a:pPr algn="ctr"/>
            <a:r>
              <a:rPr lang="ja-JP" altLang="en-US" sz="1400" dirty="0" smtClean="0">
                <a:solidFill>
                  <a:srgbClr val="037EF3"/>
                </a:solidFill>
                <a:latin typeface="Hiragino Kaku Gothic Pro W3" charset="-128"/>
                <a:ea typeface="Hiragino Kaku Gothic Pro W3" charset="-128"/>
                <a:cs typeface="Hiragino Kaku Gothic Pro W3" charset="-128"/>
              </a:rPr>
              <a:t>◇</a:t>
            </a:r>
            <a:r>
              <a:rPr lang="en-US" altLang="ja-JP" sz="1400" dirty="0" smtClean="0">
                <a:solidFill>
                  <a:srgbClr val="037EF3"/>
                </a:solidFill>
                <a:latin typeface="Hiragino Kaku Gothic Pro W3" charset="-128"/>
                <a:ea typeface="Hiragino Kaku Gothic Pro W3" charset="-128"/>
                <a:cs typeface="Hiragino Kaku Gothic Pro W3" charset="-128"/>
              </a:rPr>
              <a:t>Cooperation partners</a:t>
            </a:r>
            <a:endParaRPr lang="ja-JP" altLang="en-US" sz="1400" dirty="0">
              <a:solidFill>
                <a:srgbClr val="037EF3"/>
              </a:solidFill>
              <a:latin typeface="Hiragino Kaku Gothic Pro W3" charset="-128"/>
              <a:ea typeface="Hiragino Kaku Gothic Pro W3" charset="-128"/>
              <a:cs typeface="Hiragino Kaku Gothic Pro W3" charset="-128"/>
            </a:endParaRPr>
          </a:p>
        </p:txBody>
      </p:sp>
      <p:sp>
        <p:nvSpPr>
          <p:cNvPr id="30" name="角丸四角形 29"/>
          <p:cNvSpPr/>
          <p:nvPr/>
        </p:nvSpPr>
        <p:spPr>
          <a:xfrm>
            <a:off x="158146" y="1233217"/>
            <a:ext cx="2486543" cy="1802149"/>
          </a:xfrm>
          <a:prstGeom prst="roundRect">
            <a:avLst>
              <a:gd name="adj" fmla="val 8733"/>
            </a:avLst>
          </a:prstGeom>
          <a:noFill/>
          <a:ln w="349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endParaRPr>
          </a:p>
        </p:txBody>
      </p:sp>
      <p:sp>
        <p:nvSpPr>
          <p:cNvPr id="33" name="円/楕円 32"/>
          <p:cNvSpPr/>
          <p:nvPr/>
        </p:nvSpPr>
        <p:spPr>
          <a:xfrm>
            <a:off x="1412112" y="3304124"/>
            <a:ext cx="616117" cy="634908"/>
          </a:xfrm>
          <a:prstGeom prst="ellipse">
            <a:avLst/>
          </a:prstGeom>
          <a:solidFill>
            <a:srgbClr val="037E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endParaRPr>
          </a:p>
        </p:txBody>
      </p:sp>
      <p:sp>
        <p:nvSpPr>
          <p:cNvPr id="36" name="円/楕円 35"/>
          <p:cNvSpPr/>
          <p:nvPr/>
        </p:nvSpPr>
        <p:spPr>
          <a:xfrm>
            <a:off x="7079363" y="3288106"/>
            <a:ext cx="616117" cy="634908"/>
          </a:xfrm>
          <a:prstGeom prst="ellipse">
            <a:avLst/>
          </a:prstGeom>
          <a:solidFill>
            <a:srgbClr val="037E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endParaRPr>
          </a:p>
        </p:txBody>
      </p:sp>
      <p:sp>
        <p:nvSpPr>
          <p:cNvPr id="39" name="円/楕円 38"/>
          <p:cNvSpPr/>
          <p:nvPr/>
        </p:nvSpPr>
        <p:spPr>
          <a:xfrm>
            <a:off x="4206092" y="3294450"/>
            <a:ext cx="616117" cy="634908"/>
          </a:xfrm>
          <a:prstGeom prst="ellipse">
            <a:avLst/>
          </a:prstGeom>
          <a:solidFill>
            <a:srgbClr val="037E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endParaRPr>
          </a:p>
        </p:txBody>
      </p:sp>
      <p:sp>
        <p:nvSpPr>
          <p:cNvPr id="40" name="上矢印 39"/>
          <p:cNvSpPr/>
          <p:nvPr/>
        </p:nvSpPr>
        <p:spPr>
          <a:xfrm rot="5400000">
            <a:off x="4449145" y="-689296"/>
            <a:ext cx="332411" cy="8628476"/>
          </a:xfrm>
          <a:prstGeom prst="upArrow">
            <a:avLst>
              <a:gd name="adj1" fmla="val 50000"/>
              <a:gd name="adj2" fmla="val 125893"/>
            </a:avLst>
          </a:prstGeom>
          <a:solidFill>
            <a:schemeClr val="bg1"/>
          </a:solidFill>
          <a:ln w="60325">
            <a:solidFill>
              <a:srgbClr val="037E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endParaRPr>
          </a:p>
        </p:txBody>
      </p:sp>
      <p:sp>
        <p:nvSpPr>
          <p:cNvPr id="41" name="円/楕円 40"/>
          <p:cNvSpPr/>
          <p:nvPr/>
        </p:nvSpPr>
        <p:spPr>
          <a:xfrm>
            <a:off x="1468524" y="3367480"/>
            <a:ext cx="503292" cy="50910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endParaRPr>
          </a:p>
        </p:txBody>
      </p:sp>
      <p:sp>
        <p:nvSpPr>
          <p:cNvPr id="42" name="円/楕円 41"/>
          <p:cNvSpPr/>
          <p:nvPr/>
        </p:nvSpPr>
        <p:spPr>
          <a:xfrm>
            <a:off x="4262504" y="3357348"/>
            <a:ext cx="503292" cy="50910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endParaRPr>
          </a:p>
        </p:txBody>
      </p:sp>
      <p:sp>
        <p:nvSpPr>
          <p:cNvPr id="45" name="円/楕円 44"/>
          <p:cNvSpPr/>
          <p:nvPr/>
        </p:nvSpPr>
        <p:spPr>
          <a:xfrm>
            <a:off x="7135775" y="3351004"/>
            <a:ext cx="503292" cy="50910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endParaRPr>
          </a:p>
        </p:txBody>
      </p:sp>
      <p:sp>
        <p:nvSpPr>
          <p:cNvPr id="46" name="テキスト ボックス 45"/>
          <p:cNvSpPr txBox="1"/>
          <p:nvPr/>
        </p:nvSpPr>
        <p:spPr>
          <a:xfrm>
            <a:off x="1509215" y="3329191"/>
            <a:ext cx="421910" cy="584775"/>
          </a:xfrm>
          <a:prstGeom prst="rect">
            <a:avLst/>
          </a:prstGeom>
          <a:noFill/>
        </p:spPr>
        <p:txBody>
          <a:bodyPr wrap="none" rtlCol="0">
            <a:spAutoFit/>
          </a:bodyPr>
          <a:lstStyle/>
          <a:p>
            <a:r>
              <a:rPr lang="en-US" altLang="ja-JP" sz="3200" dirty="0">
                <a:solidFill>
                  <a:srgbClr val="037EF3"/>
                </a:solidFill>
                <a:latin typeface="Lato" charset="0"/>
                <a:ea typeface="Lato" charset="0"/>
                <a:cs typeface="Lato" charset="0"/>
              </a:rPr>
              <a:t>1</a:t>
            </a:r>
            <a:endParaRPr lang="ja-JP" altLang="en-US" sz="3200" dirty="0">
              <a:solidFill>
                <a:srgbClr val="037EF3"/>
              </a:solidFill>
              <a:latin typeface="Lato" charset="0"/>
              <a:ea typeface="Lato" charset="0"/>
              <a:cs typeface="Lato" charset="0"/>
            </a:endParaRPr>
          </a:p>
        </p:txBody>
      </p:sp>
      <p:sp>
        <p:nvSpPr>
          <p:cNvPr id="48" name="テキスト ボックス 47"/>
          <p:cNvSpPr txBox="1"/>
          <p:nvPr/>
        </p:nvSpPr>
        <p:spPr>
          <a:xfrm>
            <a:off x="4303195" y="3309258"/>
            <a:ext cx="421910" cy="584775"/>
          </a:xfrm>
          <a:prstGeom prst="rect">
            <a:avLst/>
          </a:prstGeom>
          <a:noFill/>
        </p:spPr>
        <p:txBody>
          <a:bodyPr wrap="none" rtlCol="0">
            <a:spAutoFit/>
          </a:bodyPr>
          <a:lstStyle/>
          <a:p>
            <a:r>
              <a:rPr lang="en-US" altLang="ja-JP" sz="3200" dirty="0">
                <a:solidFill>
                  <a:srgbClr val="037EF3"/>
                </a:solidFill>
                <a:latin typeface="Lato" charset="0"/>
                <a:ea typeface="Lato" charset="0"/>
                <a:cs typeface="Lato" charset="0"/>
              </a:rPr>
              <a:t>2</a:t>
            </a:r>
            <a:endParaRPr lang="ja-JP" altLang="en-US" sz="3200" dirty="0">
              <a:solidFill>
                <a:srgbClr val="037EF3"/>
              </a:solidFill>
              <a:latin typeface="Lato" charset="0"/>
              <a:ea typeface="Lato" charset="0"/>
              <a:cs typeface="Lato" charset="0"/>
            </a:endParaRPr>
          </a:p>
        </p:txBody>
      </p:sp>
      <p:sp>
        <p:nvSpPr>
          <p:cNvPr id="60" name="テキスト ボックス 59"/>
          <p:cNvSpPr txBox="1"/>
          <p:nvPr/>
        </p:nvSpPr>
        <p:spPr>
          <a:xfrm>
            <a:off x="7176466" y="3306873"/>
            <a:ext cx="421910" cy="584775"/>
          </a:xfrm>
          <a:prstGeom prst="rect">
            <a:avLst/>
          </a:prstGeom>
          <a:noFill/>
        </p:spPr>
        <p:txBody>
          <a:bodyPr wrap="none" rtlCol="0">
            <a:spAutoFit/>
          </a:bodyPr>
          <a:lstStyle/>
          <a:p>
            <a:r>
              <a:rPr lang="en-US" altLang="ja-JP" sz="3200" dirty="0">
                <a:solidFill>
                  <a:srgbClr val="037EF3"/>
                </a:solidFill>
                <a:latin typeface="Lato" charset="0"/>
                <a:ea typeface="Lato" charset="0"/>
                <a:cs typeface="Lato" charset="0"/>
              </a:rPr>
              <a:t>3</a:t>
            </a:r>
            <a:endParaRPr lang="ja-JP" altLang="en-US" sz="3200" dirty="0">
              <a:solidFill>
                <a:srgbClr val="037EF3"/>
              </a:solidFill>
              <a:latin typeface="Lato" charset="0"/>
              <a:ea typeface="Lato" charset="0"/>
              <a:cs typeface="Lato" charset="0"/>
            </a:endParaRPr>
          </a:p>
        </p:txBody>
      </p:sp>
      <p:sp>
        <p:nvSpPr>
          <p:cNvPr id="61" name="正方形/長方形 60"/>
          <p:cNvSpPr/>
          <p:nvPr/>
        </p:nvSpPr>
        <p:spPr>
          <a:xfrm>
            <a:off x="138274" y="3982701"/>
            <a:ext cx="2624779" cy="1928891"/>
          </a:xfrm>
          <a:prstGeom prst="rect">
            <a:avLst/>
          </a:prstGeom>
          <a:noFill/>
          <a:ln w="25400">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endParaRPr>
          </a:p>
        </p:txBody>
      </p:sp>
      <p:sp>
        <p:nvSpPr>
          <p:cNvPr id="62" name="正方形/長方形 61"/>
          <p:cNvSpPr/>
          <p:nvPr/>
        </p:nvSpPr>
        <p:spPr>
          <a:xfrm>
            <a:off x="3004534" y="3974013"/>
            <a:ext cx="3143087" cy="1928891"/>
          </a:xfrm>
          <a:prstGeom prst="rect">
            <a:avLst/>
          </a:prstGeom>
          <a:noFill/>
          <a:ln w="25400">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endParaRPr>
          </a:p>
        </p:txBody>
      </p:sp>
      <p:sp>
        <p:nvSpPr>
          <p:cNvPr id="63" name="正方形/長方形 62"/>
          <p:cNvSpPr/>
          <p:nvPr/>
        </p:nvSpPr>
        <p:spPr>
          <a:xfrm>
            <a:off x="6384374" y="3982701"/>
            <a:ext cx="2624779" cy="1928891"/>
          </a:xfrm>
          <a:prstGeom prst="rect">
            <a:avLst/>
          </a:prstGeom>
          <a:noFill/>
          <a:ln w="25400">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endParaRPr>
          </a:p>
        </p:txBody>
      </p:sp>
      <p:sp>
        <p:nvSpPr>
          <p:cNvPr id="64" name="正方形/長方形 63"/>
          <p:cNvSpPr/>
          <p:nvPr/>
        </p:nvSpPr>
        <p:spPr>
          <a:xfrm>
            <a:off x="6403636" y="4039438"/>
            <a:ext cx="2591662" cy="1815882"/>
          </a:xfrm>
          <a:prstGeom prst="rect">
            <a:avLst/>
          </a:prstGeom>
        </p:spPr>
        <p:txBody>
          <a:bodyPr wrap="square">
            <a:spAutoFit/>
          </a:bodyPr>
          <a:lstStyle/>
          <a:p>
            <a:r>
              <a:rPr lang="en-US" altLang="ja-JP" sz="1400" dirty="0" smtClean="0">
                <a:solidFill>
                  <a:srgbClr val="E7E6E6">
                    <a:lumMod val="50000"/>
                  </a:srgbClr>
                </a:solidFill>
                <a:latin typeface="Hiragino Kaku Gothic Pro W3" charset="-128"/>
                <a:ea typeface="Hiragino Kaku Gothic Pro W3" charset="-128"/>
                <a:cs typeface="Hiragino Kaku Gothic Pro W3" charset="-128"/>
              </a:rPr>
              <a:t>Proposed the output of this event to LITALICO Shibuya ward office   </a:t>
            </a:r>
            <a:endParaRPr lang="en-US" altLang="ja-JP" sz="1400" dirty="0">
              <a:solidFill>
                <a:srgbClr val="E7E6E6">
                  <a:lumMod val="50000"/>
                </a:srgbClr>
              </a:solidFill>
              <a:latin typeface="Hiragino Kaku Gothic Pro W3" charset="-128"/>
              <a:ea typeface="Hiragino Kaku Gothic Pro W3" charset="-128"/>
              <a:cs typeface="Hiragino Kaku Gothic Pro W3" charset="-128"/>
            </a:endParaRPr>
          </a:p>
          <a:p>
            <a:endParaRPr lang="en-US" altLang="ja-JP" sz="1400" dirty="0" smtClean="0">
              <a:solidFill>
                <a:srgbClr val="E7E6E6">
                  <a:lumMod val="50000"/>
                </a:srgbClr>
              </a:solidFill>
              <a:latin typeface="Hiragino Kaku Gothic Pro W3" charset="-128"/>
              <a:ea typeface="Hiragino Kaku Gothic Pro W3" charset="-128"/>
              <a:cs typeface="Hiragino Kaku Gothic Pro W3" charset="-128"/>
            </a:endParaRPr>
          </a:p>
          <a:p>
            <a:endParaRPr lang="en-US" altLang="ja-JP" sz="1400" dirty="0" smtClean="0">
              <a:solidFill>
                <a:srgbClr val="E7E6E6">
                  <a:lumMod val="50000"/>
                </a:srgbClr>
              </a:solidFill>
              <a:latin typeface="Hiragino Kaku Gothic Pro W3" charset="-128"/>
              <a:ea typeface="Hiragino Kaku Gothic Pro W3" charset="-128"/>
              <a:cs typeface="Hiragino Kaku Gothic Pro W3" charset="-128"/>
            </a:endParaRPr>
          </a:p>
          <a:p>
            <a:endParaRPr lang="en-US" altLang="ja-JP" sz="1400" dirty="0">
              <a:solidFill>
                <a:srgbClr val="E7E6E6">
                  <a:lumMod val="50000"/>
                </a:srgbClr>
              </a:solidFill>
              <a:latin typeface="Hiragino Kaku Gothic Pro W3" charset="-128"/>
              <a:ea typeface="Hiragino Kaku Gothic Pro W3" charset="-128"/>
              <a:cs typeface="Hiragino Kaku Gothic Pro W3" charset="-128"/>
            </a:endParaRPr>
          </a:p>
          <a:p>
            <a:r>
              <a:rPr lang="en-US" altLang="ja-JP" sz="1400" dirty="0" smtClean="0">
                <a:solidFill>
                  <a:srgbClr val="E7E6E6">
                    <a:lumMod val="50000"/>
                  </a:srgbClr>
                </a:solidFill>
                <a:latin typeface="Hiragino Kaku Gothic Pro W3" charset="-128"/>
                <a:ea typeface="Hiragino Kaku Gothic Pro W3" charset="-128"/>
                <a:cs typeface="Hiragino Kaku Gothic Pro W3" charset="-128"/>
              </a:rPr>
              <a:t>We look for future efforts</a:t>
            </a:r>
          </a:p>
          <a:p>
            <a:endParaRPr lang="en-US" altLang="ja-JP" sz="1400" dirty="0">
              <a:solidFill>
                <a:srgbClr val="E7E6E6">
                  <a:lumMod val="50000"/>
                </a:srgbClr>
              </a:solidFill>
              <a:latin typeface="Hiragino Kaku Gothic Pro W3" charset="-128"/>
              <a:ea typeface="Hiragino Kaku Gothic Pro W3" charset="-128"/>
              <a:cs typeface="Hiragino Kaku Gothic Pro W3" charset="-128"/>
            </a:endParaRPr>
          </a:p>
        </p:txBody>
      </p:sp>
      <p:sp>
        <p:nvSpPr>
          <p:cNvPr id="65" name="テキスト ボックス 64"/>
          <p:cNvSpPr txBox="1"/>
          <p:nvPr/>
        </p:nvSpPr>
        <p:spPr>
          <a:xfrm>
            <a:off x="139370" y="4039438"/>
            <a:ext cx="2715331" cy="1815882"/>
          </a:xfrm>
          <a:prstGeom prst="rect">
            <a:avLst/>
          </a:prstGeom>
          <a:noFill/>
        </p:spPr>
        <p:txBody>
          <a:bodyPr wrap="square" rtlCol="0">
            <a:spAutoFit/>
          </a:bodyPr>
          <a:lstStyle/>
          <a:p>
            <a:r>
              <a:rPr lang="en-US" altLang="ja-JP" sz="1400" dirty="0" smtClean="0">
                <a:solidFill>
                  <a:srgbClr val="E7E6E6">
                    <a:lumMod val="50000"/>
                  </a:srgbClr>
                </a:solidFill>
                <a:latin typeface="Hiragino Kaku Gothic Pro W3" charset="-128"/>
                <a:ea typeface="Hiragino Kaku Gothic Pro W3" charset="-128"/>
                <a:cs typeface="Hiragino Kaku Gothic Pro W3" charset="-128"/>
              </a:rPr>
              <a:t>Planning events with LITALICO</a:t>
            </a:r>
            <a:endParaRPr lang="en-US" altLang="ja-JP" sz="1400" dirty="0">
              <a:solidFill>
                <a:srgbClr val="E7E6E6">
                  <a:lumMod val="50000"/>
                </a:srgbClr>
              </a:solidFill>
              <a:latin typeface="Hiragino Kaku Gothic Pro W3" charset="-128"/>
              <a:ea typeface="Hiragino Kaku Gothic Pro W3" charset="-128"/>
              <a:cs typeface="Hiragino Kaku Gothic Pro W3" charset="-128"/>
            </a:endParaRPr>
          </a:p>
          <a:p>
            <a:endParaRPr lang="en-US" altLang="ja-JP" sz="1400" dirty="0">
              <a:solidFill>
                <a:srgbClr val="E7E6E6">
                  <a:lumMod val="50000"/>
                </a:srgbClr>
              </a:solidFill>
              <a:latin typeface="Hiragino Kaku Gothic Pro W3" charset="-128"/>
              <a:ea typeface="Hiragino Kaku Gothic Pro W3" charset="-128"/>
              <a:cs typeface="Hiragino Kaku Gothic Pro W3" charset="-128"/>
            </a:endParaRPr>
          </a:p>
          <a:p>
            <a:r>
              <a:rPr lang="en-US" altLang="ja-JP" sz="1400" dirty="0" smtClean="0">
                <a:solidFill>
                  <a:srgbClr val="E7E6E6">
                    <a:lumMod val="50000"/>
                  </a:srgbClr>
                </a:solidFill>
                <a:latin typeface="Hiragino Kaku Gothic Pro W3" charset="-128"/>
                <a:ea typeface="Hiragino Kaku Gothic Pro W3" charset="-128"/>
                <a:cs typeface="Hiragino Kaku Gothic Pro W3" charset="-128"/>
              </a:rPr>
              <a:t>Marketing for publicity of events</a:t>
            </a:r>
            <a:endParaRPr lang="en-US" altLang="ja-JP" sz="1400" dirty="0">
              <a:solidFill>
                <a:srgbClr val="E7E6E6">
                  <a:lumMod val="50000"/>
                </a:srgbClr>
              </a:solidFill>
              <a:latin typeface="Hiragino Kaku Gothic Pro W3" charset="-128"/>
              <a:ea typeface="Hiragino Kaku Gothic Pro W3" charset="-128"/>
              <a:cs typeface="Hiragino Kaku Gothic Pro W3" charset="-128"/>
            </a:endParaRPr>
          </a:p>
          <a:p>
            <a:endParaRPr lang="en-US" altLang="ja-JP" sz="1400" dirty="0">
              <a:solidFill>
                <a:srgbClr val="E7E6E6">
                  <a:lumMod val="50000"/>
                </a:srgbClr>
              </a:solidFill>
              <a:latin typeface="Hiragino Kaku Gothic Pro W3" charset="-128"/>
              <a:ea typeface="Hiragino Kaku Gothic Pro W3" charset="-128"/>
              <a:cs typeface="Hiragino Kaku Gothic Pro W3" charset="-128"/>
            </a:endParaRPr>
          </a:p>
          <a:p>
            <a:r>
              <a:rPr lang="en-US" altLang="ja-JP" sz="1400" dirty="0" smtClean="0">
                <a:solidFill>
                  <a:srgbClr val="E7E6E6">
                    <a:lumMod val="50000"/>
                  </a:srgbClr>
                </a:solidFill>
                <a:latin typeface="Hiragino Kaku Gothic Pro W3" charset="-128"/>
                <a:ea typeface="Hiragino Kaku Gothic Pro W3" charset="-128"/>
                <a:cs typeface="Hiragino Kaku Gothic Pro W3" charset="-128"/>
              </a:rPr>
              <a:t>Hearing from young LGBT leaders</a:t>
            </a:r>
            <a:endParaRPr lang="en-US" altLang="ja-JP" sz="1400" dirty="0">
              <a:solidFill>
                <a:srgbClr val="E7E6E6">
                  <a:lumMod val="50000"/>
                </a:srgbClr>
              </a:solidFill>
              <a:latin typeface="Hiragino Kaku Gothic Pro W3" charset="-128"/>
              <a:ea typeface="Hiragino Kaku Gothic Pro W3" charset="-128"/>
              <a:cs typeface="Hiragino Kaku Gothic Pro W3" charset="-128"/>
            </a:endParaRPr>
          </a:p>
        </p:txBody>
      </p:sp>
      <p:sp>
        <p:nvSpPr>
          <p:cNvPr id="66" name="正方形/長方形 65"/>
          <p:cNvSpPr/>
          <p:nvPr/>
        </p:nvSpPr>
        <p:spPr>
          <a:xfrm>
            <a:off x="3011558" y="3999691"/>
            <a:ext cx="3136061" cy="1892826"/>
          </a:xfrm>
          <a:prstGeom prst="rect">
            <a:avLst/>
          </a:prstGeom>
        </p:spPr>
        <p:txBody>
          <a:bodyPr wrap="square">
            <a:spAutoFit/>
          </a:bodyPr>
          <a:lstStyle/>
          <a:p>
            <a:r>
              <a:rPr lang="en-US" altLang="ja-JP" sz="1300" dirty="0" smtClean="0">
                <a:solidFill>
                  <a:srgbClr val="E7E6E6">
                    <a:lumMod val="50000"/>
                  </a:srgbClr>
                </a:solidFill>
                <a:latin typeface="Hiragino Kaku Gothic Pro W3" charset="-128"/>
                <a:ea typeface="Hiragino Kaku Gothic Pro W3" charset="-128"/>
                <a:cs typeface="Hiragino Kaku Gothic Pro W3" charset="-128"/>
              </a:rPr>
              <a:t>Discussion to search means for solving problems about LGBT</a:t>
            </a:r>
            <a:endParaRPr lang="en-US" altLang="ja-JP" sz="1300" dirty="0">
              <a:solidFill>
                <a:srgbClr val="E7E6E6">
                  <a:lumMod val="50000"/>
                </a:srgbClr>
              </a:solidFill>
              <a:latin typeface="Hiragino Kaku Gothic Pro W3" charset="-128"/>
              <a:ea typeface="Hiragino Kaku Gothic Pro W3" charset="-128"/>
              <a:cs typeface="Hiragino Kaku Gothic Pro W3" charset="-128"/>
            </a:endParaRPr>
          </a:p>
          <a:p>
            <a:endParaRPr lang="en-US" altLang="ja-JP" sz="1300" dirty="0" smtClean="0">
              <a:solidFill>
                <a:srgbClr val="E7E6E6">
                  <a:lumMod val="50000"/>
                </a:srgbClr>
              </a:solidFill>
              <a:latin typeface="Hiragino Kaku Gothic Pro W3" charset="-128"/>
              <a:ea typeface="Hiragino Kaku Gothic Pro W3" charset="-128"/>
              <a:cs typeface="Hiragino Kaku Gothic Pro W3" charset="-128"/>
            </a:endParaRPr>
          </a:p>
          <a:p>
            <a:r>
              <a:rPr lang="en-US" altLang="ja-JP" sz="1300" dirty="0" smtClean="0">
                <a:solidFill>
                  <a:srgbClr val="E7E6E6">
                    <a:lumMod val="50000"/>
                  </a:srgbClr>
                </a:solidFill>
                <a:latin typeface="Hiragino Kaku Gothic Pro W3" charset="-128"/>
                <a:ea typeface="Hiragino Kaku Gothic Pro W3" charset="-128"/>
                <a:cs typeface="Hiragino Kaku Gothic Pro W3" charset="-128"/>
              </a:rPr>
              <a:t>LITALICO members, members of</a:t>
            </a:r>
            <a:r>
              <a:rPr lang="en-US" altLang="ja-JP" sz="1300" dirty="0">
                <a:solidFill>
                  <a:srgbClr val="E7E6E6">
                    <a:lumMod val="50000"/>
                  </a:srgbClr>
                </a:solidFill>
                <a:latin typeface="Hiragino Kaku Gothic Pro W3" charset="-128"/>
                <a:ea typeface="Hiragino Kaku Gothic Pro W3" charset="-128"/>
                <a:cs typeface="Hiragino Kaku Gothic Pro W3" charset="-128"/>
              </a:rPr>
              <a:t> </a:t>
            </a:r>
            <a:r>
              <a:rPr lang="en-US" altLang="ja-JP" sz="1300" dirty="0" smtClean="0">
                <a:solidFill>
                  <a:srgbClr val="E7E6E6">
                    <a:lumMod val="50000"/>
                  </a:srgbClr>
                </a:solidFill>
                <a:latin typeface="Hiragino Kaku Gothic Pro W3" charset="-128"/>
                <a:ea typeface="Hiragino Kaku Gothic Pro W3" charset="-128"/>
                <a:cs typeface="Hiragino Kaku Gothic Pro W3" charset="-128"/>
              </a:rPr>
              <a:t>Shibuya ward office and </a:t>
            </a:r>
            <a:r>
              <a:rPr lang="en-US" altLang="ja-JP" sz="1300" dirty="0" err="1" smtClean="0">
                <a:solidFill>
                  <a:srgbClr val="E7E6E6">
                    <a:lumMod val="50000"/>
                  </a:srgbClr>
                </a:solidFill>
                <a:latin typeface="Hiragino Kaku Gothic Pro W3" charset="-128"/>
                <a:ea typeface="Hiragino Kaku Gothic Pro W3" charset="-128"/>
                <a:cs typeface="Hiragino Kaku Gothic Pro W3" charset="-128"/>
              </a:rPr>
              <a:t>aiesec</a:t>
            </a:r>
            <a:r>
              <a:rPr lang="en-US" altLang="ja-JP" sz="1300" dirty="0" smtClean="0">
                <a:solidFill>
                  <a:srgbClr val="E7E6E6">
                    <a:lumMod val="50000"/>
                  </a:srgbClr>
                </a:solidFill>
                <a:latin typeface="Hiragino Kaku Gothic Pro W3" charset="-128"/>
                <a:ea typeface="Hiragino Kaku Gothic Pro W3" charset="-128"/>
                <a:cs typeface="Hiragino Kaku Gothic Pro W3" charset="-128"/>
              </a:rPr>
              <a:t> members participate in this event</a:t>
            </a:r>
            <a:endParaRPr lang="en-US" altLang="ja-JP" sz="1300" dirty="0">
              <a:solidFill>
                <a:srgbClr val="E7E6E6">
                  <a:lumMod val="50000"/>
                </a:srgbClr>
              </a:solidFill>
              <a:latin typeface="Hiragino Kaku Gothic Pro W3" charset="-128"/>
              <a:ea typeface="Hiragino Kaku Gothic Pro W3" charset="-128"/>
              <a:cs typeface="Hiragino Kaku Gothic Pro W3" charset="-128"/>
            </a:endParaRPr>
          </a:p>
          <a:p>
            <a:endParaRPr lang="en-US" altLang="ja-JP" sz="1300" dirty="0" smtClean="0">
              <a:solidFill>
                <a:srgbClr val="E7E6E6">
                  <a:lumMod val="50000"/>
                </a:srgbClr>
              </a:solidFill>
              <a:latin typeface="Hiragino Kaku Gothic Pro W3" charset="-128"/>
              <a:ea typeface="Hiragino Kaku Gothic Pro W3" charset="-128"/>
              <a:cs typeface="Hiragino Kaku Gothic Pro W3" charset="-128"/>
            </a:endParaRPr>
          </a:p>
          <a:p>
            <a:r>
              <a:rPr lang="en-US" altLang="ja-JP" sz="1300" dirty="0">
                <a:solidFill>
                  <a:srgbClr val="E7E6E6">
                    <a:lumMod val="50000"/>
                  </a:srgbClr>
                </a:solidFill>
                <a:latin typeface="Hiragino Kaku Gothic Pro W3" charset="-128"/>
                <a:ea typeface="Hiragino Kaku Gothic Pro W3" charset="-128"/>
                <a:cs typeface="Hiragino Kaku Gothic Pro W3" charset="-128"/>
              </a:rPr>
              <a:t>C</a:t>
            </a:r>
            <a:r>
              <a:rPr lang="en-US" altLang="ja-JP" sz="1300" dirty="0" smtClean="0">
                <a:solidFill>
                  <a:srgbClr val="E7E6E6">
                    <a:lumMod val="50000"/>
                  </a:srgbClr>
                </a:solidFill>
                <a:latin typeface="Hiragino Kaku Gothic Pro W3" charset="-128"/>
                <a:ea typeface="Hiragino Kaku Gothic Pro W3" charset="-128"/>
                <a:cs typeface="Hiragino Kaku Gothic Pro W3" charset="-128"/>
              </a:rPr>
              <a:t>all for the other NPO’s participation</a:t>
            </a:r>
            <a:endParaRPr lang="en-US" altLang="ja-JP" sz="1300" dirty="0">
              <a:solidFill>
                <a:srgbClr val="E7E6E6">
                  <a:lumMod val="50000"/>
                </a:srgbClr>
              </a:solidFill>
              <a:latin typeface="Hiragino Kaku Gothic Pro W3" charset="-128"/>
              <a:ea typeface="Hiragino Kaku Gothic Pro W3" charset="-128"/>
              <a:cs typeface="Hiragino Kaku Gothic Pro W3" charset="-128"/>
            </a:endParaRPr>
          </a:p>
        </p:txBody>
      </p:sp>
      <p:sp>
        <p:nvSpPr>
          <p:cNvPr id="7" name="テキスト ボックス 6"/>
          <p:cNvSpPr txBox="1"/>
          <p:nvPr/>
        </p:nvSpPr>
        <p:spPr>
          <a:xfrm>
            <a:off x="2694426" y="2455996"/>
            <a:ext cx="4061357" cy="523220"/>
          </a:xfrm>
          <a:prstGeom prst="rect">
            <a:avLst/>
          </a:prstGeom>
          <a:noFill/>
        </p:spPr>
        <p:txBody>
          <a:bodyPr wrap="square" rtlCol="0">
            <a:spAutoFit/>
          </a:bodyPr>
          <a:lstStyle/>
          <a:p>
            <a:r>
              <a:rPr lang="en-US" altLang="ja-JP" sz="1400" dirty="0">
                <a:solidFill>
                  <a:srgbClr val="E7E6E6">
                    <a:lumMod val="50000"/>
                  </a:srgbClr>
                </a:solidFill>
                <a:latin typeface="Hiragino Kaku Gothic Pro W3" charset="-128"/>
                <a:ea typeface="Hiragino Kaku Gothic Pro W3" charset="-128"/>
                <a:cs typeface="Hiragino Kaku Gothic Pro W3" charset="-128"/>
              </a:rPr>
              <a:t>LGBT or </a:t>
            </a:r>
            <a:r>
              <a:rPr lang="en-US" altLang="ja-JP" sz="1400" dirty="0" smtClean="0">
                <a:solidFill>
                  <a:srgbClr val="E7E6E6">
                    <a:lumMod val="50000"/>
                  </a:srgbClr>
                </a:solidFill>
                <a:latin typeface="Hiragino Kaku Gothic Pro W3" charset="-128"/>
                <a:ea typeface="Hiragino Kaku Gothic Pro W3" charset="-128"/>
                <a:cs typeface="Hiragino Kaku Gothic Pro W3" charset="-128"/>
              </a:rPr>
              <a:t>students having</a:t>
            </a:r>
            <a:endParaRPr lang="ja-JP" altLang="en-US" sz="1400" dirty="0">
              <a:solidFill>
                <a:prstClr val="black"/>
              </a:solidFill>
            </a:endParaRPr>
          </a:p>
          <a:p>
            <a:r>
              <a:rPr lang="en-US" altLang="ja-JP" sz="1400" dirty="0" smtClean="0">
                <a:solidFill>
                  <a:srgbClr val="E7E6E6">
                    <a:lumMod val="50000"/>
                  </a:srgbClr>
                </a:solidFill>
                <a:latin typeface="Hiragino Kaku Gothic Pro W3" charset="-128"/>
                <a:ea typeface="Hiragino Kaku Gothic Pro W3" charset="-128"/>
                <a:cs typeface="Hiragino Kaku Gothic Pro W3" charset="-128"/>
              </a:rPr>
              <a:t>social conscious/strong independence </a:t>
            </a:r>
          </a:p>
        </p:txBody>
      </p:sp>
      <p:sp>
        <p:nvSpPr>
          <p:cNvPr id="75" name="テキスト ボックス 74"/>
          <p:cNvSpPr txBox="1"/>
          <p:nvPr/>
        </p:nvSpPr>
        <p:spPr>
          <a:xfrm>
            <a:off x="6275585" y="2433196"/>
            <a:ext cx="2367956" cy="523220"/>
          </a:xfrm>
          <a:prstGeom prst="rect">
            <a:avLst/>
          </a:prstGeom>
          <a:noFill/>
        </p:spPr>
        <p:txBody>
          <a:bodyPr wrap="none" rtlCol="0">
            <a:spAutoFit/>
          </a:bodyPr>
          <a:lstStyle/>
          <a:p>
            <a:r>
              <a:rPr lang="en-US" altLang="ja-JP" sz="1400" dirty="0" smtClean="0">
                <a:solidFill>
                  <a:srgbClr val="E7E6E6">
                    <a:lumMod val="50000"/>
                  </a:srgbClr>
                </a:solidFill>
                <a:latin typeface="Hiragino Kaku Gothic Pro W3" charset="-128"/>
                <a:ea typeface="Hiragino Kaku Gothic Pro W3" charset="-128"/>
                <a:cs typeface="Hiragino Kaku Gothic Pro W3" charset="-128"/>
              </a:rPr>
              <a:t>Shibuya ward office</a:t>
            </a:r>
          </a:p>
          <a:p>
            <a:r>
              <a:rPr lang="en-US" altLang="ja-JP" sz="1400" dirty="0" smtClean="0">
                <a:solidFill>
                  <a:srgbClr val="E7E6E6">
                    <a:lumMod val="50000"/>
                  </a:srgbClr>
                </a:solidFill>
                <a:latin typeface="Hiragino Kaku Gothic Pro W3" charset="-128"/>
                <a:ea typeface="Hiragino Kaku Gothic Pro W3" charset="-128"/>
                <a:cs typeface="Hiragino Kaku Gothic Pro W3" charset="-128"/>
              </a:rPr>
              <a:t>Student groups of LGBT</a:t>
            </a:r>
            <a:endParaRPr lang="ja-JP" altLang="en-US" sz="1400" dirty="0">
              <a:solidFill>
                <a:prstClr val="black"/>
              </a:solidFill>
            </a:endParaRPr>
          </a:p>
        </p:txBody>
      </p:sp>
      <p:pic>
        <p:nvPicPr>
          <p:cNvPr id="76" name="図 75" descr="noun_27466.png"/>
          <p:cNvPicPr>
            <a:picLocks noChangeAspect="1"/>
          </p:cNvPicPr>
          <p:nvPr/>
        </p:nvPicPr>
        <p:blipFill>
          <a:blip r:embed="rId3">
            <a:biLevel thresh="75000"/>
            <a:extLst>
              <a:ext uri="{BEBA8EAE-BF5A-486C-A8C5-ECC9F3942E4B}">
                <a14:imgProps xmlns:a14="http://schemas.microsoft.com/office/drawing/2010/main">
                  <a14:imgLayer r:embed="rId4">
                    <a14:imgEffect>
                      <a14:brightnessContrast bright="100000" contrast="-70000"/>
                    </a14:imgEffect>
                  </a14:imgLayer>
                </a14:imgProps>
              </a:ext>
              <a:ext uri="{28A0092B-C50C-407E-A947-70E740481C1C}">
                <a14:useLocalDpi xmlns:a14="http://schemas.microsoft.com/office/drawing/2010/main" val="0"/>
              </a:ext>
            </a:extLst>
          </a:blip>
          <a:stretch>
            <a:fillRect/>
          </a:stretch>
        </p:blipFill>
        <p:spPr>
          <a:xfrm>
            <a:off x="826852" y="1292223"/>
            <a:ext cx="1127623" cy="987884"/>
          </a:xfrm>
          <a:prstGeom prst="rect">
            <a:avLst/>
          </a:prstGeom>
        </p:spPr>
      </p:pic>
      <p:sp>
        <p:nvSpPr>
          <p:cNvPr id="57" name="テキスト ボックス 56"/>
          <p:cNvSpPr txBox="1"/>
          <p:nvPr/>
        </p:nvSpPr>
        <p:spPr>
          <a:xfrm>
            <a:off x="105411" y="2369468"/>
            <a:ext cx="2634341" cy="646331"/>
          </a:xfrm>
          <a:prstGeom prst="rect">
            <a:avLst/>
          </a:prstGeom>
          <a:noFill/>
        </p:spPr>
        <p:txBody>
          <a:bodyPr wrap="square" rtlCol="0">
            <a:spAutoFit/>
          </a:bodyPr>
          <a:lstStyle/>
          <a:p>
            <a:pPr algn="ctr"/>
            <a:r>
              <a:rPr lang="en-US" altLang="ja-JP" dirty="0">
                <a:solidFill>
                  <a:prstClr val="white"/>
                </a:solidFill>
                <a:latin typeface="Hiragino Kaku Gothic Pro W3" charset="-128"/>
                <a:ea typeface="Hiragino Kaku Gothic Pro W3" charset="-128"/>
                <a:cs typeface="Hiragino Kaku Gothic Pro W3" charset="-128"/>
              </a:rPr>
              <a:t>LGBT</a:t>
            </a:r>
            <a:r>
              <a:rPr lang="ja-JP" altLang="en-US" dirty="0">
                <a:solidFill>
                  <a:prstClr val="white"/>
                </a:solidFill>
                <a:latin typeface="Hiragino Kaku Gothic Pro W3" charset="-128"/>
                <a:ea typeface="Hiragino Kaku Gothic Pro W3" charset="-128"/>
                <a:cs typeface="Hiragino Kaku Gothic Pro W3" charset="-128"/>
              </a:rPr>
              <a:t>リーダー</a:t>
            </a:r>
            <a:endParaRPr lang="en-US" altLang="ja-JP" dirty="0">
              <a:solidFill>
                <a:prstClr val="white"/>
              </a:solidFill>
              <a:latin typeface="Hiragino Kaku Gothic Pro W3" charset="-128"/>
              <a:ea typeface="Hiragino Kaku Gothic Pro W3" charset="-128"/>
              <a:cs typeface="Hiragino Kaku Gothic Pro W3" charset="-128"/>
            </a:endParaRPr>
          </a:p>
          <a:p>
            <a:pPr algn="ctr"/>
            <a:r>
              <a:rPr lang="ja-JP" altLang="en-US" dirty="0">
                <a:solidFill>
                  <a:prstClr val="white"/>
                </a:solidFill>
                <a:latin typeface="Hiragino Kaku Gothic Pro W3" charset="-128"/>
                <a:ea typeface="Hiragino Kaku Gothic Pro W3" charset="-128"/>
                <a:cs typeface="Hiragino Kaku Gothic Pro W3" charset="-128"/>
              </a:rPr>
              <a:t>の輩出</a:t>
            </a:r>
          </a:p>
        </p:txBody>
      </p:sp>
      <p:sp>
        <p:nvSpPr>
          <p:cNvPr id="11" name="テキスト ボックス 10"/>
          <p:cNvSpPr txBox="1"/>
          <p:nvPr/>
        </p:nvSpPr>
        <p:spPr>
          <a:xfrm>
            <a:off x="-351692" y="2686929"/>
            <a:ext cx="184731" cy="369332"/>
          </a:xfrm>
          <a:prstGeom prst="rect">
            <a:avLst/>
          </a:prstGeom>
          <a:noFill/>
        </p:spPr>
        <p:txBody>
          <a:bodyPr wrap="none" rtlCol="0">
            <a:spAutoFit/>
          </a:bodyPr>
          <a:lstStyle/>
          <a:p>
            <a:endParaRPr lang="ja-JP" altLang="en-US" dirty="0">
              <a:solidFill>
                <a:prstClr val="black"/>
              </a:solidFill>
            </a:endParaRPr>
          </a:p>
        </p:txBody>
      </p:sp>
      <p:sp>
        <p:nvSpPr>
          <p:cNvPr id="77" name="正方形/長方形 76"/>
          <p:cNvSpPr/>
          <p:nvPr/>
        </p:nvSpPr>
        <p:spPr>
          <a:xfrm>
            <a:off x="138274" y="6058472"/>
            <a:ext cx="8846144" cy="674260"/>
          </a:xfrm>
          <a:prstGeom prst="rect">
            <a:avLst/>
          </a:prstGeom>
          <a:noFill/>
          <a:ln w="2222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endParaRPr>
          </a:p>
        </p:txBody>
      </p:sp>
      <p:sp>
        <p:nvSpPr>
          <p:cNvPr id="78" name="テキスト ボックス 77"/>
          <p:cNvSpPr txBox="1"/>
          <p:nvPr/>
        </p:nvSpPr>
        <p:spPr>
          <a:xfrm>
            <a:off x="102565" y="2321001"/>
            <a:ext cx="2634341" cy="584775"/>
          </a:xfrm>
          <a:prstGeom prst="rect">
            <a:avLst/>
          </a:prstGeom>
          <a:noFill/>
        </p:spPr>
        <p:txBody>
          <a:bodyPr wrap="square" rtlCol="0">
            <a:spAutoFit/>
          </a:bodyPr>
          <a:lstStyle/>
          <a:p>
            <a:pPr algn="ctr"/>
            <a:r>
              <a:rPr lang="en-US" altLang="ja-JP" sz="1600" dirty="0" smtClean="0">
                <a:solidFill>
                  <a:srgbClr val="E7E6E6">
                    <a:lumMod val="50000"/>
                  </a:srgbClr>
                </a:solidFill>
                <a:latin typeface="Hiragino Kaku Gothic Pro W3" charset="-128"/>
                <a:ea typeface="Hiragino Kaku Gothic Pro W3" charset="-128"/>
                <a:cs typeface="Hiragino Kaku Gothic Pro W3" charset="-128"/>
              </a:rPr>
              <a:t>Raising next generation LGBT leaders</a:t>
            </a:r>
            <a:endParaRPr lang="en-US" altLang="ja-JP" sz="1600" dirty="0">
              <a:solidFill>
                <a:srgbClr val="E7E6E6">
                  <a:lumMod val="50000"/>
                </a:srgbClr>
              </a:solidFill>
              <a:latin typeface="Hiragino Kaku Gothic Pro W3" charset="-128"/>
              <a:ea typeface="Hiragino Kaku Gothic Pro W3" charset="-128"/>
              <a:cs typeface="Hiragino Kaku Gothic Pro W3" charset="-128"/>
            </a:endParaRPr>
          </a:p>
        </p:txBody>
      </p:sp>
      <p:sp>
        <p:nvSpPr>
          <p:cNvPr id="80" name="テキスト ボックス 79"/>
          <p:cNvSpPr txBox="1"/>
          <p:nvPr/>
        </p:nvSpPr>
        <p:spPr>
          <a:xfrm>
            <a:off x="-439240" y="6217883"/>
            <a:ext cx="2396949" cy="307777"/>
          </a:xfrm>
          <a:prstGeom prst="rect">
            <a:avLst/>
          </a:prstGeom>
          <a:noFill/>
        </p:spPr>
        <p:txBody>
          <a:bodyPr wrap="square" rtlCol="0">
            <a:spAutoFit/>
          </a:bodyPr>
          <a:lstStyle/>
          <a:p>
            <a:pPr algn="ctr"/>
            <a:r>
              <a:rPr lang="ja-JP" altLang="en-US" sz="1400" dirty="0" smtClean="0">
                <a:solidFill>
                  <a:srgbClr val="037EF3"/>
                </a:solidFill>
                <a:latin typeface="Hiragino Kaku Gothic Pro W3" charset="-128"/>
                <a:ea typeface="Hiragino Kaku Gothic Pro W3" charset="-128"/>
                <a:cs typeface="Hiragino Kaku Gothic Pro W3" charset="-128"/>
              </a:rPr>
              <a:t>◇</a:t>
            </a:r>
            <a:r>
              <a:rPr lang="en-US" altLang="ja-JP" sz="1400" dirty="0" smtClean="0">
                <a:solidFill>
                  <a:srgbClr val="037EF3"/>
                </a:solidFill>
                <a:latin typeface="Hiragino Kaku Gothic Pro W3" charset="-128"/>
                <a:ea typeface="Hiragino Kaku Gothic Pro W3" charset="-128"/>
                <a:cs typeface="Hiragino Kaku Gothic Pro W3" charset="-128"/>
              </a:rPr>
              <a:t>Point</a:t>
            </a:r>
            <a:endParaRPr lang="ja-JP" altLang="en-US" sz="1400" dirty="0">
              <a:solidFill>
                <a:srgbClr val="037EF3"/>
              </a:solidFill>
              <a:latin typeface="Hiragino Kaku Gothic Pro W3" charset="-128"/>
              <a:ea typeface="Hiragino Kaku Gothic Pro W3" charset="-128"/>
              <a:cs typeface="Hiragino Kaku Gothic Pro W3" charset="-128"/>
            </a:endParaRPr>
          </a:p>
        </p:txBody>
      </p:sp>
      <p:sp>
        <p:nvSpPr>
          <p:cNvPr id="81" name="テキスト ボックス 80"/>
          <p:cNvSpPr txBox="1"/>
          <p:nvPr/>
        </p:nvSpPr>
        <p:spPr>
          <a:xfrm>
            <a:off x="1591326" y="6133779"/>
            <a:ext cx="7213556" cy="523220"/>
          </a:xfrm>
          <a:prstGeom prst="rect">
            <a:avLst/>
          </a:prstGeom>
          <a:noFill/>
        </p:spPr>
        <p:txBody>
          <a:bodyPr wrap="square" rtlCol="0">
            <a:spAutoFit/>
          </a:bodyPr>
          <a:lstStyle/>
          <a:p>
            <a:r>
              <a:rPr lang="en-US" altLang="ja-JP" sz="1400" dirty="0" smtClean="0">
                <a:solidFill>
                  <a:srgbClr val="E7E6E6">
                    <a:lumMod val="50000"/>
                  </a:srgbClr>
                </a:solidFill>
                <a:latin typeface="Hiragino Kaku Gothic Pro W3" charset="-128"/>
                <a:ea typeface="Hiragino Kaku Gothic Pro W3" charset="-128"/>
                <a:cs typeface="Hiragino Kaku Gothic Pro W3" charset="-128"/>
              </a:rPr>
              <a:t>We approach, raise excellent human resources and aim that the intern causes social impact in the future.</a:t>
            </a:r>
          </a:p>
        </p:txBody>
      </p:sp>
      <p:cxnSp>
        <p:nvCxnSpPr>
          <p:cNvPr id="82" name="直線コネクタ 81"/>
          <p:cNvCxnSpPr/>
          <p:nvPr/>
        </p:nvCxnSpPr>
        <p:spPr>
          <a:xfrm>
            <a:off x="1346168" y="6208845"/>
            <a:ext cx="0" cy="432000"/>
          </a:xfrm>
          <a:prstGeom prst="line">
            <a:avLst/>
          </a:prstGeom>
          <a:ln>
            <a:solidFill>
              <a:schemeClr val="tx1">
                <a:lumMod val="50000"/>
                <a:lumOff val="50000"/>
              </a:schemeClr>
            </a:solidFill>
            <a:prstDash val="solid"/>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0930812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0" y="0"/>
            <a:ext cx="9144000" cy="1033670"/>
          </a:xfrm>
          <a:prstGeom prst="rect">
            <a:avLst/>
          </a:prstGeom>
          <a:solidFill>
            <a:srgbClr val="037E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endParaRPr>
          </a:p>
        </p:txBody>
      </p:sp>
      <p:sp>
        <p:nvSpPr>
          <p:cNvPr id="5" name="テキスト ボックス 4"/>
          <p:cNvSpPr txBox="1"/>
          <p:nvPr/>
        </p:nvSpPr>
        <p:spPr>
          <a:xfrm>
            <a:off x="291548" y="193669"/>
            <a:ext cx="6152646" cy="1200329"/>
          </a:xfrm>
          <a:prstGeom prst="rect">
            <a:avLst/>
          </a:prstGeom>
          <a:noFill/>
        </p:spPr>
        <p:txBody>
          <a:bodyPr wrap="none" rtlCol="0">
            <a:spAutoFit/>
          </a:bodyPr>
          <a:lstStyle/>
          <a:p>
            <a:r>
              <a:rPr lang="en-US" altLang="ja-JP" sz="3600" dirty="0">
                <a:solidFill>
                  <a:prstClr val="white"/>
                </a:solidFill>
                <a:latin typeface="Yu Gothic Medium" charset="-128"/>
                <a:ea typeface="Yu Gothic Medium" charset="-128"/>
                <a:cs typeface="Yu Gothic Medium" charset="-128"/>
              </a:rPr>
              <a:t> The content of </a:t>
            </a:r>
            <a:r>
              <a:rPr lang="en-US" altLang="ja-JP" sz="3600" dirty="0" smtClean="0">
                <a:solidFill>
                  <a:prstClr val="white"/>
                </a:solidFill>
                <a:latin typeface="Yu Gothic Medium" charset="-128"/>
                <a:ea typeface="Yu Gothic Medium" charset="-128"/>
                <a:cs typeface="Yu Gothic Medium" charset="-128"/>
              </a:rPr>
              <a:t>internship</a:t>
            </a:r>
            <a:r>
              <a:rPr lang="ja-JP" altLang="en-US" sz="3600" dirty="0" smtClean="0">
                <a:solidFill>
                  <a:prstClr val="white"/>
                </a:solidFill>
                <a:latin typeface="Yu Gothic Medium" charset="-128"/>
                <a:ea typeface="Yu Gothic Medium" charset="-128"/>
                <a:cs typeface="Yu Gothic Medium" charset="-128"/>
              </a:rPr>
              <a:t>②</a:t>
            </a:r>
            <a:endParaRPr lang="en-US" altLang="ja-JP" sz="3600" dirty="0">
              <a:solidFill>
                <a:prstClr val="white"/>
              </a:solidFill>
              <a:latin typeface="Yu Gothic Medium" charset="-128"/>
              <a:ea typeface="Yu Gothic Medium" charset="-128"/>
              <a:cs typeface="Yu Gothic Medium" charset="-128"/>
            </a:endParaRPr>
          </a:p>
          <a:p>
            <a:endParaRPr lang="en-US" altLang="ja-JP" sz="3600" dirty="0">
              <a:solidFill>
                <a:prstClr val="white"/>
              </a:solidFill>
              <a:latin typeface="Yu Gothic Medium" charset="-128"/>
              <a:ea typeface="Yu Gothic Medium" charset="-128"/>
              <a:cs typeface="Yu Gothic Medium" charset="-128"/>
            </a:endParaRPr>
          </a:p>
        </p:txBody>
      </p:sp>
      <p:sp>
        <p:nvSpPr>
          <p:cNvPr id="52" name="テキスト ボックス 51"/>
          <p:cNvSpPr txBox="1"/>
          <p:nvPr/>
        </p:nvSpPr>
        <p:spPr>
          <a:xfrm>
            <a:off x="2638383" y="1108426"/>
            <a:ext cx="3454255" cy="584775"/>
          </a:xfrm>
          <a:prstGeom prst="rect">
            <a:avLst/>
          </a:prstGeom>
          <a:noFill/>
        </p:spPr>
        <p:txBody>
          <a:bodyPr wrap="square" rtlCol="0">
            <a:spAutoFit/>
          </a:bodyPr>
          <a:lstStyle/>
          <a:p>
            <a:pPr algn="ctr"/>
            <a:r>
              <a:rPr lang="ja-JP" altLang="en-US" sz="1600" dirty="0">
                <a:solidFill>
                  <a:srgbClr val="037EF3"/>
                </a:solidFill>
                <a:latin typeface="Hiragino Kaku Gothic Pro W3" charset="-128"/>
                <a:ea typeface="Hiragino Kaku Gothic Pro W3" charset="-128"/>
                <a:cs typeface="Hiragino Kaku Gothic Pro W3" charset="-128"/>
              </a:rPr>
              <a:t>◇</a:t>
            </a:r>
            <a:r>
              <a:rPr lang="en-US" altLang="ja-JP" sz="1600" dirty="0">
                <a:solidFill>
                  <a:srgbClr val="037EF3"/>
                </a:solidFill>
                <a:latin typeface="Hiragino Kaku Gothic Pro W3" charset="-128"/>
                <a:ea typeface="Hiragino Kaku Gothic Pro W3" charset="-128"/>
                <a:cs typeface="Hiragino Kaku Gothic Pro W3" charset="-128"/>
              </a:rPr>
              <a:t>The purpose of this internship</a:t>
            </a:r>
            <a:endParaRPr lang="ja-JP" altLang="en-US" sz="1600" dirty="0">
              <a:solidFill>
                <a:srgbClr val="037EF3"/>
              </a:solidFill>
              <a:latin typeface="Hiragino Kaku Gothic Pro W3" charset="-128"/>
              <a:ea typeface="Hiragino Kaku Gothic Pro W3" charset="-128"/>
              <a:cs typeface="Hiragino Kaku Gothic Pro W3" charset="-128"/>
            </a:endParaRPr>
          </a:p>
          <a:p>
            <a:pPr algn="ctr"/>
            <a:endParaRPr lang="ja-JP" altLang="en-US" sz="1600" dirty="0">
              <a:solidFill>
                <a:srgbClr val="037EF3"/>
              </a:solidFill>
              <a:latin typeface="Hiragino Kaku Gothic Pro W3" charset="-128"/>
              <a:ea typeface="Hiragino Kaku Gothic Pro W3" charset="-128"/>
              <a:cs typeface="Hiragino Kaku Gothic Pro W3" charset="-128"/>
            </a:endParaRPr>
          </a:p>
        </p:txBody>
      </p:sp>
      <p:sp>
        <p:nvSpPr>
          <p:cNvPr id="54" name="テキスト ボックス 53"/>
          <p:cNvSpPr txBox="1"/>
          <p:nvPr/>
        </p:nvSpPr>
        <p:spPr>
          <a:xfrm>
            <a:off x="2548072" y="2251472"/>
            <a:ext cx="2396949" cy="523220"/>
          </a:xfrm>
          <a:prstGeom prst="rect">
            <a:avLst/>
          </a:prstGeom>
          <a:noFill/>
        </p:spPr>
        <p:txBody>
          <a:bodyPr wrap="square" rtlCol="0">
            <a:spAutoFit/>
          </a:bodyPr>
          <a:lstStyle/>
          <a:p>
            <a:pPr algn="ctr"/>
            <a:r>
              <a:rPr lang="ja-JP" altLang="en-US" sz="1400" dirty="0">
                <a:solidFill>
                  <a:srgbClr val="037EF3"/>
                </a:solidFill>
                <a:latin typeface="Hiragino Kaku Gothic Pro W3" charset="-128"/>
                <a:ea typeface="Hiragino Kaku Gothic Pro W3" charset="-128"/>
                <a:cs typeface="Hiragino Kaku Gothic Pro W3" charset="-128"/>
              </a:rPr>
              <a:t>◇</a:t>
            </a:r>
            <a:r>
              <a:rPr lang="en-US" altLang="ja-JP" sz="1400" dirty="0">
                <a:solidFill>
                  <a:srgbClr val="037EF3"/>
                </a:solidFill>
                <a:latin typeface="Hiragino Kaku Gothic Pro W3" charset="-128"/>
                <a:ea typeface="Hiragino Kaku Gothic Pro W3" charset="-128"/>
                <a:cs typeface="Hiragino Kaku Gothic Pro W3" charset="-128"/>
              </a:rPr>
              <a:t>Target to approach</a:t>
            </a:r>
            <a:endParaRPr lang="ja-JP" altLang="en-US" sz="1400" dirty="0">
              <a:solidFill>
                <a:srgbClr val="037EF3"/>
              </a:solidFill>
              <a:latin typeface="Hiragino Kaku Gothic Pro W3" charset="-128"/>
              <a:ea typeface="Hiragino Kaku Gothic Pro W3" charset="-128"/>
              <a:cs typeface="Hiragino Kaku Gothic Pro W3" charset="-128"/>
            </a:endParaRPr>
          </a:p>
          <a:p>
            <a:pPr algn="ctr"/>
            <a:endParaRPr lang="ja-JP" altLang="en-US" sz="1400" dirty="0">
              <a:solidFill>
                <a:srgbClr val="037EF3"/>
              </a:solidFill>
              <a:latin typeface="Hiragino Kaku Gothic Pro W3" charset="-128"/>
              <a:ea typeface="Hiragino Kaku Gothic Pro W3" charset="-128"/>
              <a:cs typeface="Hiragino Kaku Gothic Pro W3" charset="-128"/>
            </a:endParaRPr>
          </a:p>
        </p:txBody>
      </p:sp>
      <p:sp>
        <p:nvSpPr>
          <p:cNvPr id="35" name="テキスト ボックス 34"/>
          <p:cNvSpPr txBox="1"/>
          <p:nvPr/>
        </p:nvSpPr>
        <p:spPr>
          <a:xfrm>
            <a:off x="8984418" y="6616400"/>
            <a:ext cx="179536" cy="287258"/>
          </a:xfrm>
          <a:prstGeom prst="rect">
            <a:avLst/>
          </a:prstGeom>
          <a:noFill/>
          <a:ln w="12700" cap="flat">
            <a:noFill/>
            <a:miter lim="400000"/>
          </a:ln>
          <a:effectLst/>
          <a:sp3d/>
        </p:spPr>
        <p:txBody>
          <a:bodyPr rot="0" spcFirstLastPara="1" vertOverflow="overflow" horzOverflow="overflow" vert="horz" wrap="none" lIns="50800" tIns="50800" rIns="50800" bIns="50800" numCol="1" spcCol="38100" rtlCol="0" anchor="ctr">
            <a:spAutoFit/>
          </a:bodyPr>
          <a:lstStyle/>
          <a:p>
            <a:pPr algn="ctr" defTabSz="825500" hangingPunct="0">
              <a:defRPr/>
            </a:pPr>
            <a:r>
              <a:rPr kumimoji="0" lang="en-US" altLang="ja-JP" sz="1200" kern="0" dirty="0">
                <a:solidFill>
                  <a:srgbClr val="CACCD1">
                    <a:lumMod val="50000"/>
                  </a:srgbClr>
                </a:solidFill>
                <a:latin typeface="MS PGothic" charset="-128"/>
                <a:ea typeface="MS PGothic" charset="-128"/>
                <a:cs typeface="MS PGothic" charset="-128"/>
                <a:sym typeface="Lato Regular"/>
              </a:rPr>
              <a:t>9</a:t>
            </a:r>
            <a:endParaRPr kumimoji="0" lang="ja-JP" altLang="en-US" sz="1200" kern="0" dirty="0">
              <a:solidFill>
                <a:srgbClr val="CACCD1">
                  <a:lumMod val="50000"/>
                </a:srgbClr>
              </a:solidFill>
              <a:latin typeface="MS PGothic" charset="-128"/>
              <a:ea typeface="MS PGothic" charset="-128"/>
              <a:cs typeface="MS PGothic" charset="-128"/>
              <a:sym typeface="Lato Regular"/>
            </a:endParaRPr>
          </a:p>
        </p:txBody>
      </p:sp>
      <p:sp>
        <p:nvSpPr>
          <p:cNvPr id="57" name="テキスト ボックス 56"/>
          <p:cNvSpPr txBox="1"/>
          <p:nvPr/>
        </p:nvSpPr>
        <p:spPr>
          <a:xfrm>
            <a:off x="67389" y="2114496"/>
            <a:ext cx="2634341" cy="923330"/>
          </a:xfrm>
          <a:prstGeom prst="rect">
            <a:avLst/>
          </a:prstGeom>
          <a:noFill/>
        </p:spPr>
        <p:txBody>
          <a:bodyPr wrap="square" rtlCol="0">
            <a:spAutoFit/>
          </a:bodyPr>
          <a:lstStyle/>
          <a:p>
            <a:pPr algn="ctr"/>
            <a:r>
              <a:rPr lang="en-US" altLang="ja-JP" dirty="0" smtClean="0">
                <a:solidFill>
                  <a:srgbClr val="E7E6E6">
                    <a:lumMod val="50000"/>
                  </a:srgbClr>
                </a:solidFill>
                <a:latin typeface="Hiragino Kaku Gothic Pro W3" charset="-128"/>
                <a:ea typeface="Hiragino Kaku Gothic Pro W3" charset="-128"/>
                <a:cs typeface="Hiragino Kaku Gothic Pro W3" charset="-128"/>
              </a:rPr>
              <a:t>Think about “Diversity” with </a:t>
            </a:r>
          </a:p>
          <a:p>
            <a:pPr algn="ctr"/>
            <a:r>
              <a:rPr lang="en-US" altLang="ja-JP" dirty="0" smtClean="0">
                <a:solidFill>
                  <a:srgbClr val="E7E6E6">
                    <a:lumMod val="50000"/>
                  </a:srgbClr>
                </a:solidFill>
                <a:latin typeface="Hiragino Kaku Gothic Pro W3" charset="-128"/>
                <a:ea typeface="Hiragino Kaku Gothic Pro W3" charset="-128"/>
                <a:cs typeface="Hiragino Kaku Gothic Pro W3" charset="-128"/>
              </a:rPr>
              <a:t>high school students</a:t>
            </a:r>
            <a:endParaRPr lang="en-US" altLang="ja-JP" dirty="0">
              <a:solidFill>
                <a:srgbClr val="E7E6E6">
                  <a:lumMod val="50000"/>
                </a:srgbClr>
              </a:solidFill>
              <a:latin typeface="Hiragino Kaku Gothic Pro W3" charset="-128"/>
              <a:ea typeface="Hiragino Kaku Gothic Pro W3" charset="-128"/>
              <a:cs typeface="Hiragino Kaku Gothic Pro W3" charset="-128"/>
            </a:endParaRPr>
          </a:p>
        </p:txBody>
      </p:sp>
      <p:sp>
        <p:nvSpPr>
          <p:cNvPr id="24" name="テキスト ボックス 23"/>
          <p:cNvSpPr txBox="1"/>
          <p:nvPr/>
        </p:nvSpPr>
        <p:spPr>
          <a:xfrm>
            <a:off x="2701730" y="1416325"/>
            <a:ext cx="5536094" cy="923330"/>
          </a:xfrm>
          <a:prstGeom prst="rect">
            <a:avLst/>
          </a:prstGeom>
          <a:noFill/>
        </p:spPr>
        <p:txBody>
          <a:bodyPr wrap="square" rtlCol="0">
            <a:spAutoFit/>
          </a:bodyPr>
          <a:lstStyle/>
          <a:p>
            <a:r>
              <a:rPr lang="en-US" altLang="ja-JP" dirty="0" smtClean="0">
                <a:solidFill>
                  <a:srgbClr val="E7E6E6">
                    <a:lumMod val="50000"/>
                  </a:srgbClr>
                </a:solidFill>
                <a:latin typeface="Hiragino Kaku Gothic Pro W3" charset="-128"/>
                <a:ea typeface="Hiragino Kaku Gothic Pro W3" charset="-128"/>
                <a:cs typeface="Hiragino Kaku Gothic Pro W3" charset="-128"/>
              </a:rPr>
              <a:t>We create the environment which high school students accept “Diversity”</a:t>
            </a:r>
            <a:r>
              <a:rPr lang="en-US" altLang="ja-JP" dirty="0">
                <a:solidFill>
                  <a:srgbClr val="E7E6E6">
                    <a:lumMod val="50000"/>
                  </a:srgbClr>
                </a:solidFill>
                <a:latin typeface="Hiragino Kaku Gothic Pro W3" charset="-128"/>
                <a:ea typeface="Hiragino Kaku Gothic Pro W3" charset="-128"/>
                <a:cs typeface="Hiragino Kaku Gothic Pro W3" charset="-128"/>
              </a:rPr>
              <a:t> </a:t>
            </a:r>
            <a:r>
              <a:rPr lang="en-US" altLang="ja-JP" dirty="0" smtClean="0">
                <a:solidFill>
                  <a:srgbClr val="E7E6E6">
                    <a:lumMod val="50000"/>
                  </a:srgbClr>
                </a:solidFill>
                <a:latin typeface="Hiragino Kaku Gothic Pro W3" charset="-128"/>
                <a:ea typeface="Hiragino Kaku Gothic Pro W3" charset="-128"/>
                <a:cs typeface="Hiragino Kaku Gothic Pro W3" charset="-128"/>
              </a:rPr>
              <a:t>by thinking about “Diversity” </a:t>
            </a:r>
            <a:r>
              <a:rPr lang="en-US" altLang="ja-JP" smtClean="0">
                <a:solidFill>
                  <a:srgbClr val="E7E6E6">
                    <a:lumMod val="50000"/>
                  </a:srgbClr>
                </a:solidFill>
                <a:latin typeface="Hiragino Kaku Gothic Pro W3" charset="-128"/>
                <a:ea typeface="Hiragino Kaku Gothic Pro W3" charset="-128"/>
                <a:cs typeface="Hiragino Kaku Gothic Pro W3" charset="-128"/>
              </a:rPr>
              <a:t>included LGBT</a:t>
            </a:r>
            <a:endParaRPr lang="en-US" altLang="ja-JP" dirty="0">
              <a:solidFill>
                <a:srgbClr val="E7E6E6">
                  <a:lumMod val="50000"/>
                </a:srgbClr>
              </a:solidFill>
              <a:latin typeface="Hiragino Kaku Gothic Pro W3" charset="-128"/>
              <a:ea typeface="Hiragino Kaku Gothic Pro W3" charset="-128"/>
              <a:cs typeface="Hiragino Kaku Gothic Pro W3" charset="-128"/>
            </a:endParaRPr>
          </a:p>
        </p:txBody>
      </p:sp>
      <p:sp>
        <p:nvSpPr>
          <p:cNvPr id="29" name="テキスト ボックス 28"/>
          <p:cNvSpPr txBox="1"/>
          <p:nvPr/>
        </p:nvSpPr>
        <p:spPr>
          <a:xfrm>
            <a:off x="5784999" y="2260352"/>
            <a:ext cx="2396949" cy="523220"/>
          </a:xfrm>
          <a:prstGeom prst="rect">
            <a:avLst/>
          </a:prstGeom>
          <a:noFill/>
        </p:spPr>
        <p:txBody>
          <a:bodyPr wrap="square" rtlCol="0">
            <a:spAutoFit/>
          </a:bodyPr>
          <a:lstStyle/>
          <a:p>
            <a:pPr algn="ctr"/>
            <a:r>
              <a:rPr lang="ja-JP" altLang="en-US" sz="1400" dirty="0">
                <a:solidFill>
                  <a:srgbClr val="037EF3"/>
                </a:solidFill>
                <a:latin typeface="Hiragino Kaku Gothic Pro W3" charset="-128"/>
                <a:ea typeface="Hiragino Kaku Gothic Pro W3" charset="-128"/>
                <a:cs typeface="Hiragino Kaku Gothic Pro W3" charset="-128"/>
              </a:rPr>
              <a:t>◇</a:t>
            </a:r>
            <a:r>
              <a:rPr lang="en-US" altLang="ja-JP" sz="1400" dirty="0">
                <a:solidFill>
                  <a:srgbClr val="037EF3"/>
                </a:solidFill>
                <a:latin typeface="Hiragino Kaku Gothic Pro W3" charset="-128"/>
                <a:ea typeface="Hiragino Kaku Gothic Pro W3" charset="-128"/>
                <a:cs typeface="Hiragino Kaku Gothic Pro W3" charset="-128"/>
              </a:rPr>
              <a:t>Cooperation partners</a:t>
            </a:r>
            <a:endParaRPr lang="ja-JP" altLang="en-US" sz="1400" dirty="0">
              <a:solidFill>
                <a:srgbClr val="037EF3"/>
              </a:solidFill>
              <a:latin typeface="Hiragino Kaku Gothic Pro W3" charset="-128"/>
              <a:ea typeface="Hiragino Kaku Gothic Pro W3" charset="-128"/>
              <a:cs typeface="Hiragino Kaku Gothic Pro W3" charset="-128"/>
            </a:endParaRPr>
          </a:p>
          <a:p>
            <a:pPr algn="ctr"/>
            <a:endParaRPr lang="ja-JP" altLang="en-US" sz="1400" dirty="0">
              <a:solidFill>
                <a:srgbClr val="037EF3"/>
              </a:solidFill>
              <a:latin typeface="Hiragino Kaku Gothic Pro W3" charset="-128"/>
              <a:ea typeface="Hiragino Kaku Gothic Pro W3" charset="-128"/>
              <a:cs typeface="Hiragino Kaku Gothic Pro W3" charset="-128"/>
            </a:endParaRPr>
          </a:p>
        </p:txBody>
      </p:sp>
      <p:sp>
        <p:nvSpPr>
          <p:cNvPr id="61" name="正方形/長方形 60"/>
          <p:cNvSpPr/>
          <p:nvPr/>
        </p:nvSpPr>
        <p:spPr>
          <a:xfrm>
            <a:off x="138274" y="3945760"/>
            <a:ext cx="2827989" cy="2001792"/>
          </a:xfrm>
          <a:prstGeom prst="rect">
            <a:avLst/>
          </a:prstGeom>
          <a:noFill/>
          <a:ln w="25400">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endParaRPr>
          </a:p>
        </p:txBody>
      </p:sp>
      <p:sp>
        <p:nvSpPr>
          <p:cNvPr id="62" name="正方形/長方形 61"/>
          <p:cNvSpPr/>
          <p:nvPr/>
        </p:nvSpPr>
        <p:spPr>
          <a:xfrm>
            <a:off x="3102906" y="3941899"/>
            <a:ext cx="3128930" cy="1998574"/>
          </a:xfrm>
          <a:prstGeom prst="rect">
            <a:avLst/>
          </a:prstGeom>
          <a:noFill/>
          <a:ln w="25400">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endParaRPr>
          </a:p>
        </p:txBody>
      </p:sp>
      <p:sp>
        <p:nvSpPr>
          <p:cNvPr id="63" name="正方形/長方形 62"/>
          <p:cNvSpPr/>
          <p:nvPr/>
        </p:nvSpPr>
        <p:spPr>
          <a:xfrm>
            <a:off x="6407099" y="3954053"/>
            <a:ext cx="2577319" cy="1993499"/>
          </a:xfrm>
          <a:prstGeom prst="rect">
            <a:avLst/>
          </a:prstGeom>
          <a:noFill/>
          <a:ln w="25400">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endParaRPr>
          </a:p>
        </p:txBody>
      </p:sp>
      <p:sp>
        <p:nvSpPr>
          <p:cNvPr id="64" name="正方形/長方形 63"/>
          <p:cNvSpPr/>
          <p:nvPr/>
        </p:nvSpPr>
        <p:spPr>
          <a:xfrm>
            <a:off x="6407099" y="3938585"/>
            <a:ext cx="2591662" cy="2031325"/>
          </a:xfrm>
          <a:prstGeom prst="rect">
            <a:avLst/>
          </a:prstGeom>
        </p:spPr>
        <p:txBody>
          <a:bodyPr wrap="square">
            <a:spAutoFit/>
          </a:bodyPr>
          <a:lstStyle/>
          <a:p>
            <a:r>
              <a:rPr lang="en-US" altLang="ja-JP" sz="1400" dirty="0" smtClean="0">
                <a:solidFill>
                  <a:srgbClr val="E7E6E6">
                    <a:lumMod val="50000"/>
                  </a:srgbClr>
                </a:solidFill>
                <a:latin typeface="Hiragino Kaku Gothic Pro W3" charset="-128"/>
                <a:ea typeface="Hiragino Kaku Gothic Pro W3" charset="-128"/>
                <a:cs typeface="Hiragino Kaku Gothic Pro W3" charset="-128"/>
              </a:rPr>
              <a:t>Take a video about this internship and delivery on the internet</a:t>
            </a:r>
            <a:endParaRPr lang="en-US" altLang="ja-JP" sz="1400" dirty="0">
              <a:solidFill>
                <a:srgbClr val="E7E6E6">
                  <a:lumMod val="50000"/>
                </a:srgbClr>
              </a:solidFill>
              <a:latin typeface="Hiragino Kaku Gothic Pro W3" charset="-128"/>
              <a:ea typeface="Hiragino Kaku Gothic Pro W3" charset="-128"/>
              <a:cs typeface="Hiragino Kaku Gothic Pro W3" charset="-128"/>
            </a:endParaRPr>
          </a:p>
          <a:p>
            <a:endParaRPr lang="en-US" altLang="ja-JP" sz="1400" dirty="0">
              <a:solidFill>
                <a:srgbClr val="E7E6E6">
                  <a:lumMod val="50000"/>
                </a:srgbClr>
              </a:solidFill>
              <a:latin typeface="Hiragino Kaku Gothic Pro W3" charset="-128"/>
              <a:ea typeface="Hiragino Kaku Gothic Pro W3" charset="-128"/>
              <a:cs typeface="Hiragino Kaku Gothic Pro W3" charset="-128"/>
            </a:endParaRPr>
          </a:p>
          <a:p>
            <a:r>
              <a:rPr lang="en-US" altLang="ja-JP" sz="1400" dirty="0" smtClean="0">
                <a:solidFill>
                  <a:srgbClr val="E7E6E6">
                    <a:lumMod val="50000"/>
                  </a:srgbClr>
                </a:solidFill>
                <a:latin typeface="Hiragino Kaku Gothic Pro W3" charset="-128"/>
                <a:ea typeface="Hiragino Kaku Gothic Pro W3" charset="-128"/>
                <a:cs typeface="Hiragino Kaku Gothic Pro W3" charset="-128"/>
              </a:rPr>
              <a:t>Report this internship to Shibuya ward office</a:t>
            </a:r>
            <a:endParaRPr lang="en-US" altLang="ja-JP" sz="1400" dirty="0">
              <a:solidFill>
                <a:srgbClr val="E7E6E6">
                  <a:lumMod val="50000"/>
                </a:srgbClr>
              </a:solidFill>
              <a:latin typeface="Hiragino Kaku Gothic Pro W3" charset="-128"/>
              <a:ea typeface="Hiragino Kaku Gothic Pro W3" charset="-128"/>
              <a:cs typeface="Hiragino Kaku Gothic Pro W3" charset="-128"/>
            </a:endParaRPr>
          </a:p>
          <a:p>
            <a:r>
              <a:rPr lang="en-US" altLang="ja-JP" sz="1400" dirty="0" smtClean="0">
                <a:solidFill>
                  <a:srgbClr val="E7E6E6">
                    <a:lumMod val="50000"/>
                  </a:srgbClr>
                </a:solidFill>
                <a:latin typeface="Hiragino Kaku Gothic Pro W3" charset="-128"/>
                <a:ea typeface="Hiragino Kaku Gothic Pro W3" charset="-128"/>
                <a:cs typeface="Hiragino Kaku Gothic Pro W3" charset="-128"/>
              </a:rPr>
              <a:t>Shibuya ward office can make use of it for future effort</a:t>
            </a:r>
            <a:endParaRPr lang="en-US" altLang="ja-JP" sz="1400" dirty="0">
              <a:solidFill>
                <a:srgbClr val="E7E6E6">
                  <a:lumMod val="50000"/>
                </a:srgbClr>
              </a:solidFill>
              <a:latin typeface="Hiragino Kaku Gothic Pro W3" charset="-128"/>
              <a:ea typeface="Hiragino Kaku Gothic Pro W3" charset="-128"/>
              <a:cs typeface="Hiragino Kaku Gothic Pro W3" charset="-128"/>
            </a:endParaRPr>
          </a:p>
        </p:txBody>
      </p:sp>
      <p:sp>
        <p:nvSpPr>
          <p:cNvPr id="65" name="テキスト ボックス 64"/>
          <p:cNvSpPr txBox="1"/>
          <p:nvPr/>
        </p:nvSpPr>
        <p:spPr>
          <a:xfrm>
            <a:off x="141758" y="3898880"/>
            <a:ext cx="2800040" cy="2292935"/>
          </a:xfrm>
          <a:prstGeom prst="rect">
            <a:avLst/>
          </a:prstGeom>
          <a:noFill/>
        </p:spPr>
        <p:txBody>
          <a:bodyPr wrap="square" rtlCol="0">
            <a:spAutoFit/>
          </a:bodyPr>
          <a:lstStyle/>
          <a:p>
            <a:r>
              <a:rPr lang="en-US" altLang="ja-JP" sz="1300" dirty="0" smtClean="0">
                <a:solidFill>
                  <a:srgbClr val="E7E6E6">
                    <a:lumMod val="50000"/>
                  </a:srgbClr>
                </a:solidFill>
                <a:latin typeface="Hiragino Kaku Gothic Pro W3" charset="-128"/>
                <a:ea typeface="Hiragino Kaku Gothic Pro W3" charset="-128"/>
                <a:cs typeface="Hiragino Kaku Gothic Pro W3" charset="-128"/>
              </a:rPr>
              <a:t>Request for cooperation of high school through </a:t>
            </a:r>
          </a:p>
          <a:p>
            <a:r>
              <a:rPr lang="en-US" altLang="ja-JP" sz="1300" dirty="0" smtClean="0">
                <a:solidFill>
                  <a:srgbClr val="E7E6E6">
                    <a:lumMod val="50000"/>
                  </a:srgbClr>
                </a:solidFill>
                <a:latin typeface="Hiragino Kaku Gothic Pro W3" charset="-128"/>
                <a:ea typeface="Hiragino Kaku Gothic Pro W3" charset="-128"/>
                <a:cs typeface="Hiragino Kaku Gothic Pro W3" charset="-128"/>
              </a:rPr>
              <a:t>Shibuya ward office‘s mediation</a:t>
            </a:r>
          </a:p>
          <a:p>
            <a:r>
              <a:rPr lang="en-US" altLang="ja-JP" sz="1300" dirty="0" smtClean="0">
                <a:solidFill>
                  <a:srgbClr val="E7E6E6">
                    <a:lumMod val="50000"/>
                  </a:srgbClr>
                </a:solidFill>
                <a:latin typeface="Hiragino Kaku Gothic Pro W3" charset="-128"/>
                <a:ea typeface="Hiragino Kaku Gothic Pro W3" charset="-128"/>
                <a:cs typeface="Hiragino Kaku Gothic Pro W3" charset="-128"/>
              </a:rPr>
              <a:t>(before visiting Japan)</a:t>
            </a:r>
            <a:endParaRPr lang="en-US" altLang="ja-JP" sz="1300" dirty="0">
              <a:solidFill>
                <a:srgbClr val="E7E6E6">
                  <a:lumMod val="50000"/>
                </a:srgbClr>
              </a:solidFill>
              <a:latin typeface="Hiragino Kaku Gothic Pro W3" charset="-128"/>
              <a:ea typeface="Hiragino Kaku Gothic Pro W3" charset="-128"/>
              <a:cs typeface="Hiragino Kaku Gothic Pro W3" charset="-128"/>
            </a:endParaRPr>
          </a:p>
          <a:p>
            <a:endParaRPr lang="en-US" altLang="ja-JP" sz="1300" dirty="0">
              <a:solidFill>
                <a:srgbClr val="E7E6E6">
                  <a:lumMod val="50000"/>
                </a:srgbClr>
              </a:solidFill>
              <a:latin typeface="Hiragino Kaku Gothic Pro W3" charset="-128"/>
              <a:ea typeface="Hiragino Kaku Gothic Pro W3" charset="-128"/>
              <a:cs typeface="Hiragino Kaku Gothic Pro W3" charset="-128"/>
            </a:endParaRPr>
          </a:p>
          <a:p>
            <a:r>
              <a:rPr lang="en-US" altLang="ja-JP" sz="1300" dirty="0" smtClean="0">
                <a:solidFill>
                  <a:srgbClr val="E7E6E6">
                    <a:lumMod val="50000"/>
                  </a:srgbClr>
                </a:solidFill>
                <a:latin typeface="Hiragino Kaku Gothic Pro W3" charset="-128"/>
                <a:ea typeface="Hiragino Kaku Gothic Pro W3" charset="-128"/>
                <a:cs typeface="Hiragino Kaku Gothic Pro W3" charset="-128"/>
              </a:rPr>
              <a:t>Planning classes with LITALICO</a:t>
            </a:r>
          </a:p>
          <a:p>
            <a:endParaRPr lang="en-US" altLang="ja-JP" sz="1300" dirty="0">
              <a:solidFill>
                <a:srgbClr val="E7E6E6">
                  <a:lumMod val="50000"/>
                </a:srgbClr>
              </a:solidFill>
              <a:latin typeface="Hiragino Kaku Gothic Pro W3" charset="-128"/>
              <a:ea typeface="Hiragino Kaku Gothic Pro W3" charset="-128"/>
              <a:cs typeface="Hiragino Kaku Gothic Pro W3" charset="-128"/>
            </a:endParaRPr>
          </a:p>
          <a:p>
            <a:r>
              <a:rPr lang="en-US" altLang="ja-JP" sz="1300" dirty="0" smtClean="0">
                <a:solidFill>
                  <a:srgbClr val="E7E6E6">
                    <a:lumMod val="50000"/>
                  </a:srgbClr>
                </a:solidFill>
                <a:latin typeface="Hiragino Kaku Gothic Pro W3" charset="-128"/>
                <a:ea typeface="Hiragino Kaku Gothic Pro W3" charset="-128"/>
                <a:cs typeface="Hiragino Kaku Gothic Pro W3" charset="-128"/>
              </a:rPr>
              <a:t>Hearing about LGBT education of high school students from </a:t>
            </a:r>
            <a:r>
              <a:rPr lang="en-US" altLang="ja-JP" sz="1300" dirty="0" err="1" smtClean="0">
                <a:solidFill>
                  <a:srgbClr val="E7E6E6">
                    <a:lumMod val="50000"/>
                  </a:srgbClr>
                </a:solidFill>
                <a:latin typeface="Hiragino Kaku Gothic Pro W3" charset="-128"/>
                <a:ea typeface="Hiragino Kaku Gothic Pro W3" charset="-128"/>
                <a:cs typeface="Hiragino Kaku Gothic Pro W3" charset="-128"/>
              </a:rPr>
              <a:t>Rebit</a:t>
            </a:r>
            <a:endParaRPr lang="en-US" altLang="ja-JP" sz="1300" dirty="0">
              <a:solidFill>
                <a:srgbClr val="E7E6E6">
                  <a:lumMod val="50000"/>
                </a:srgbClr>
              </a:solidFill>
              <a:latin typeface="Hiragino Kaku Gothic Pro W3" charset="-128"/>
              <a:ea typeface="Hiragino Kaku Gothic Pro W3" charset="-128"/>
              <a:cs typeface="Hiragino Kaku Gothic Pro W3" charset="-128"/>
            </a:endParaRPr>
          </a:p>
          <a:p>
            <a:endParaRPr lang="en-US" altLang="ja-JP" sz="1300" dirty="0">
              <a:solidFill>
                <a:srgbClr val="E7E6E6">
                  <a:lumMod val="50000"/>
                </a:srgbClr>
              </a:solidFill>
              <a:latin typeface="Hiragino Kaku Gothic Pro W3" charset="-128"/>
              <a:ea typeface="Hiragino Kaku Gothic Pro W3" charset="-128"/>
              <a:cs typeface="Hiragino Kaku Gothic Pro W3" charset="-128"/>
            </a:endParaRPr>
          </a:p>
        </p:txBody>
      </p:sp>
      <p:sp>
        <p:nvSpPr>
          <p:cNvPr id="66" name="正方形/長方形 65"/>
          <p:cNvSpPr/>
          <p:nvPr/>
        </p:nvSpPr>
        <p:spPr>
          <a:xfrm>
            <a:off x="3141526" y="4007834"/>
            <a:ext cx="3136061" cy="1892826"/>
          </a:xfrm>
          <a:prstGeom prst="rect">
            <a:avLst/>
          </a:prstGeom>
        </p:spPr>
        <p:txBody>
          <a:bodyPr wrap="square">
            <a:spAutoFit/>
          </a:bodyPr>
          <a:lstStyle/>
          <a:p>
            <a:r>
              <a:rPr lang="en-US" altLang="ja-JP" sz="1300" dirty="0" smtClean="0">
                <a:solidFill>
                  <a:srgbClr val="E7E6E6">
                    <a:lumMod val="50000"/>
                  </a:srgbClr>
                </a:solidFill>
                <a:latin typeface="Hiragino Kaku Gothic Pro W3" charset="-128"/>
                <a:ea typeface="Hiragino Kaku Gothic Pro W3" charset="-128"/>
                <a:cs typeface="Hiragino Kaku Gothic Pro W3" charset="-128"/>
              </a:rPr>
              <a:t>Special classes at high school in Shibuya</a:t>
            </a:r>
            <a:endParaRPr lang="en-US" altLang="ja-JP" sz="1300" dirty="0">
              <a:solidFill>
                <a:srgbClr val="E7E6E6">
                  <a:lumMod val="50000"/>
                </a:srgbClr>
              </a:solidFill>
              <a:latin typeface="Hiragino Kaku Gothic Pro W3" charset="-128"/>
              <a:ea typeface="Hiragino Kaku Gothic Pro W3" charset="-128"/>
              <a:cs typeface="Hiragino Kaku Gothic Pro W3" charset="-128"/>
            </a:endParaRPr>
          </a:p>
          <a:p>
            <a:endParaRPr lang="en-US" altLang="ja-JP" sz="1300" dirty="0">
              <a:solidFill>
                <a:srgbClr val="E7E6E6">
                  <a:lumMod val="50000"/>
                </a:srgbClr>
              </a:solidFill>
              <a:latin typeface="Hiragino Kaku Gothic Pro W3" charset="-128"/>
              <a:ea typeface="Hiragino Kaku Gothic Pro W3" charset="-128"/>
              <a:cs typeface="Hiragino Kaku Gothic Pro W3" charset="-128"/>
            </a:endParaRPr>
          </a:p>
          <a:p>
            <a:r>
              <a:rPr lang="en-US" altLang="ja-JP" sz="1300" dirty="0" smtClean="0">
                <a:solidFill>
                  <a:srgbClr val="E7E6E6">
                    <a:lumMod val="50000"/>
                  </a:srgbClr>
                </a:solidFill>
                <a:latin typeface="Hiragino Kaku Gothic Pro W3" charset="-128"/>
                <a:ea typeface="Hiragino Kaku Gothic Pro W3" charset="-128"/>
                <a:cs typeface="Hiragino Kaku Gothic Pro W3" charset="-128"/>
              </a:rPr>
              <a:t>Explain the concept of “Diversity” the effort about it of LITALICO and Shibuya ward office</a:t>
            </a:r>
          </a:p>
          <a:p>
            <a:endParaRPr lang="en-US" altLang="ja-JP" sz="1300" dirty="0">
              <a:solidFill>
                <a:srgbClr val="E7E6E6">
                  <a:lumMod val="50000"/>
                </a:srgbClr>
              </a:solidFill>
              <a:latin typeface="Hiragino Kaku Gothic Pro W3" charset="-128"/>
              <a:ea typeface="Hiragino Kaku Gothic Pro W3" charset="-128"/>
              <a:cs typeface="Hiragino Kaku Gothic Pro W3" charset="-128"/>
            </a:endParaRPr>
          </a:p>
          <a:p>
            <a:r>
              <a:rPr lang="en-US" altLang="ja-JP" sz="1300" dirty="0" smtClean="0">
                <a:solidFill>
                  <a:srgbClr val="E7E6E6">
                    <a:lumMod val="50000"/>
                  </a:srgbClr>
                </a:solidFill>
                <a:latin typeface="Hiragino Kaku Gothic Pro W3" charset="-128"/>
                <a:ea typeface="Hiragino Kaku Gothic Pro W3" charset="-128"/>
                <a:cs typeface="Hiragino Kaku Gothic Pro W3" charset="-128"/>
              </a:rPr>
              <a:t>Open workshop</a:t>
            </a:r>
            <a:r>
              <a:rPr lang="en-US" altLang="ja-JP" sz="1300" dirty="0">
                <a:solidFill>
                  <a:srgbClr val="E7E6E6">
                    <a:lumMod val="50000"/>
                  </a:srgbClr>
                </a:solidFill>
                <a:latin typeface="Hiragino Kaku Gothic Pro W3" charset="-128"/>
                <a:ea typeface="Hiragino Kaku Gothic Pro W3" charset="-128"/>
                <a:cs typeface="Hiragino Kaku Gothic Pro W3" charset="-128"/>
              </a:rPr>
              <a:t> </a:t>
            </a:r>
            <a:r>
              <a:rPr lang="en-US" altLang="ja-JP" sz="1300" dirty="0" smtClean="0">
                <a:solidFill>
                  <a:srgbClr val="E7E6E6">
                    <a:lumMod val="50000"/>
                  </a:srgbClr>
                </a:solidFill>
                <a:latin typeface="Hiragino Kaku Gothic Pro W3" charset="-128"/>
                <a:ea typeface="Hiragino Kaku Gothic Pro W3" charset="-128"/>
                <a:cs typeface="Hiragino Kaku Gothic Pro W3" charset="-128"/>
              </a:rPr>
              <a:t>which high school students think about “Diversity</a:t>
            </a:r>
            <a:r>
              <a:rPr lang="en-US" altLang="ja-JP" sz="1200" dirty="0" smtClean="0">
                <a:solidFill>
                  <a:srgbClr val="E7E6E6">
                    <a:lumMod val="50000"/>
                  </a:srgbClr>
                </a:solidFill>
                <a:latin typeface="Hiragino Kaku Gothic Pro W3" charset="-128"/>
                <a:ea typeface="Hiragino Kaku Gothic Pro W3" charset="-128"/>
                <a:cs typeface="Hiragino Kaku Gothic Pro W3" charset="-128"/>
              </a:rPr>
              <a:t>”</a:t>
            </a:r>
            <a:endParaRPr lang="en-US" altLang="ja-JP" sz="1200" dirty="0">
              <a:solidFill>
                <a:srgbClr val="E7E6E6">
                  <a:lumMod val="50000"/>
                </a:srgbClr>
              </a:solidFill>
              <a:latin typeface="Hiragino Kaku Gothic Pro W3" charset="-128"/>
              <a:ea typeface="Hiragino Kaku Gothic Pro W3" charset="-128"/>
              <a:cs typeface="Hiragino Kaku Gothic Pro W3" charset="-128"/>
            </a:endParaRPr>
          </a:p>
        </p:txBody>
      </p:sp>
      <p:sp>
        <p:nvSpPr>
          <p:cNvPr id="7" name="テキスト ボックス 6"/>
          <p:cNvSpPr txBox="1"/>
          <p:nvPr/>
        </p:nvSpPr>
        <p:spPr>
          <a:xfrm>
            <a:off x="2759583" y="2546467"/>
            <a:ext cx="3039615" cy="307777"/>
          </a:xfrm>
          <a:prstGeom prst="rect">
            <a:avLst/>
          </a:prstGeom>
          <a:noFill/>
        </p:spPr>
        <p:txBody>
          <a:bodyPr wrap="none" rtlCol="0">
            <a:spAutoFit/>
          </a:bodyPr>
          <a:lstStyle/>
          <a:p>
            <a:r>
              <a:rPr lang="en-US" altLang="ja-JP" sz="1400" dirty="0" smtClean="0">
                <a:solidFill>
                  <a:srgbClr val="E7E6E6">
                    <a:lumMod val="50000"/>
                  </a:srgbClr>
                </a:solidFill>
                <a:latin typeface="Hiragino Kaku Gothic Pro W3" charset="-128"/>
                <a:ea typeface="Hiragino Kaku Gothic Pro W3" charset="-128"/>
                <a:cs typeface="Hiragino Kaku Gothic Pro W3" charset="-128"/>
              </a:rPr>
              <a:t>High school students in Shibuya</a:t>
            </a:r>
            <a:endParaRPr lang="ja-JP" altLang="en-US" sz="1400" dirty="0">
              <a:solidFill>
                <a:prstClr val="black"/>
              </a:solidFill>
            </a:endParaRPr>
          </a:p>
        </p:txBody>
      </p:sp>
      <p:sp>
        <p:nvSpPr>
          <p:cNvPr id="75" name="テキスト ボックス 74"/>
          <p:cNvSpPr txBox="1"/>
          <p:nvPr/>
        </p:nvSpPr>
        <p:spPr>
          <a:xfrm>
            <a:off x="5881249" y="2531345"/>
            <a:ext cx="2204450" cy="738664"/>
          </a:xfrm>
          <a:prstGeom prst="rect">
            <a:avLst/>
          </a:prstGeom>
          <a:noFill/>
        </p:spPr>
        <p:txBody>
          <a:bodyPr wrap="none" rtlCol="0">
            <a:spAutoFit/>
          </a:bodyPr>
          <a:lstStyle/>
          <a:p>
            <a:r>
              <a:rPr lang="en-US" altLang="ja-JP" sz="1400" dirty="0" smtClean="0">
                <a:solidFill>
                  <a:srgbClr val="E7E6E6">
                    <a:lumMod val="50000"/>
                  </a:srgbClr>
                </a:solidFill>
                <a:latin typeface="Hiragino Kaku Gothic Pro W3" charset="-128"/>
                <a:ea typeface="Hiragino Kaku Gothic Pro W3" charset="-128"/>
                <a:cs typeface="Hiragino Kaku Gothic Pro W3" charset="-128"/>
              </a:rPr>
              <a:t>Shibuya ward office</a:t>
            </a:r>
          </a:p>
          <a:p>
            <a:r>
              <a:rPr lang="en-US" altLang="ja-JP" sz="1400" dirty="0" smtClean="0">
                <a:solidFill>
                  <a:srgbClr val="E7E6E6">
                    <a:lumMod val="50000"/>
                  </a:srgbClr>
                </a:solidFill>
                <a:latin typeface="Hiragino Kaku Gothic Pro W3" charset="-128"/>
                <a:ea typeface="Hiragino Kaku Gothic Pro W3" charset="-128"/>
                <a:cs typeface="Hiragino Kaku Gothic Pro W3" charset="-128"/>
              </a:rPr>
              <a:t>High school in Shibuya</a:t>
            </a:r>
            <a:endParaRPr lang="en-US" altLang="ja-JP" sz="1400" dirty="0">
              <a:solidFill>
                <a:srgbClr val="E7E6E6">
                  <a:lumMod val="50000"/>
                </a:srgbClr>
              </a:solidFill>
              <a:latin typeface="Hiragino Kaku Gothic Pro W3" charset="-128"/>
              <a:ea typeface="Hiragino Kaku Gothic Pro W3" charset="-128"/>
              <a:cs typeface="Hiragino Kaku Gothic Pro W3" charset="-128"/>
            </a:endParaRPr>
          </a:p>
          <a:p>
            <a:r>
              <a:rPr lang="en-US" altLang="ja-JP" sz="1400" dirty="0" err="1" smtClean="0">
                <a:solidFill>
                  <a:srgbClr val="E7E6E6">
                    <a:lumMod val="50000"/>
                  </a:srgbClr>
                </a:solidFill>
                <a:latin typeface="Hiragino Kaku Gothic Pro W3" charset="-128"/>
                <a:ea typeface="Hiragino Kaku Gothic Pro W3" charset="-128"/>
                <a:cs typeface="Hiragino Kaku Gothic Pro W3" charset="-128"/>
              </a:rPr>
              <a:t>Rebit</a:t>
            </a:r>
            <a:r>
              <a:rPr lang="en-US" altLang="ja-JP" sz="1400" dirty="0" smtClean="0">
                <a:solidFill>
                  <a:srgbClr val="E7E6E6">
                    <a:lumMod val="50000"/>
                  </a:srgbClr>
                </a:solidFill>
                <a:latin typeface="Hiragino Kaku Gothic Pro W3" charset="-128"/>
                <a:ea typeface="Hiragino Kaku Gothic Pro W3" charset="-128"/>
                <a:cs typeface="Hiragino Kaku Gothic Pro W3" charset="-128"/>
              </a:rPr>
              <a:t> </a:t>
            </a:r>
            <a:endParaRPr lang="ja-JP" altLang="en-US" sz="1400" dirty="0">
              <a:solidFill>
                <a:prstClr val="black"/>
              </a:solidFill>
            </a:endParaRPr>
          </a:p>
        </p:txBody>
      </p:sp>
      <p:pic>
        <p:nvPicPr>
          <p:cNvPr id="3" name="図 2"/>
          <p:cNvPicPr>
            <a:picLocks noChangeAspect="1"/>
          </p:cNvPicPr>
          <p:nvPr/>
        </p:nvPicPr>
        <p:blipFill>
          <a:blip r:embed="rId3"/>
          <a:stretch>
            <a:fillRect/>
          </a:stretch>
        </p:blipFill>
        <p:spPr>
          <a:xfrm>
            <a:off x="834018" y="1202563"/>
            <a:ext cx="1085587" cy="1085587"/>
          </a:xfrm>
          <a:prstGeom prst="rect">
            <a:avLst/>
          </a:prstGeom>
        </p:spPr>
      </p:pic>
      <p:sp>
        <p:nvSpPr>
          <p:cNvPr id="37" name="角丸四角形 36"/>
          <p:cNvSpPr/>
          <p:nvPr/>
        </p:nvSpPr>
        <p:spPr>
          <a:xfrm>
            <a:off x="158146" y="1233217"/>
            <a:ext cx="2486543" cy="1802149"/>
          </a:xfrm>
          <a:prstGeom prst="roundRect">
            <a:avLst>
              <a:gd name="adj" fmla="val 8733"/>
            </a:avLst>
          </a:prstGeom>
          <a:noFill/>
          <a:ln w="349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endParaRPr>
          </a:p>
        </p:txBody>
      </p:sp>
      <p:sp>
        <p:nvSpPr>
          <p:cNvPr id="43" name="円/楕円 42"/>
          <p:cNvSpPr/>
          <p:nvPr/>
        </p:nvSpPr>
        <p:spPr>
          <a:xfrm>
            <a:off x="1412112" y="3304124"/>
            <a:ext cx="616117" cy="634908"/>
          </a:xfrm>
          <a:prstGeom prst="ellipse">
            <a:avLst/>
          </a:prstGeom>
          <a:solidFill>
            <a:srgbClr val="037E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endParaRPr>
          </a:p>
        </p:txBody>
      </p:sp>
      <p:sp>
        <p:nvSpPr>
          <p:cNvPr id="44" name="円/楕円 43"/>
          <p:cNvSpPr/>
          <p:nvPr/>
        </p:nvSpPr>
        <p:spPr>
          <a:xfrm>
            <a:off x="7079363" y="3288106"/>
            <a:ext cx="616117" cy="634908"/>
          </a:xfrm>
          <a:prstGeom prst="ellipse">
            <a:avLst/>
          </a:prstGeom>
          <a:solidFill>
            <a:srgbClr val="037E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endParaRPr>
          </a:p>
        </p:txBody>
      </p:sp>
      <p:sp>
        <p:nvSpPr>
          <p:cNvPr id="47" name="円/楕円 46"/>
          <p:cNvSpPr/>
          <p:nvPr/>
        </p:nvSpPr>
        <p:spPr>
          <a:xfrm>
            <a:off x="4206092" y="3294450"/>
            <a:ext cx="616117" cy="634908"/>
          </a:xfrm>
          <a:prstGeom prst="ellipse">
            <a:avLst/>
          </a:prstGeom>
          <a:solidFill>
            <a:srgbClr val="037E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endParaRPr>
          </a:p>
        </p:txBody>
      </p:sp>
      <p:sp>
        <p:nvSpPr>
          <p:cNvPr id="49" name="上矢印 48"/>
          <p:cNvSpPr/>
          <p:nvPr/>
        </p:nvSpPr>
        <p:spPr>
          <a:xfrm rot="5400000">
            <a:off x="4449145" y="-689296"/>
            <a:ext cx="332411" cy="8628476"/>
          </a:xfrm>
          <a:prstGeom prst="upArrow">
            <a:avLst>
              <a:gd name="adj1" fmla="val 50000"/>
              <a:gd name="adj2" fmla="val 125893"/>
            </a:avLst>
          </a:prstGeom>
          <a:solidFill>
            <a:schemeClr val="bg1"/>
          </a:solidFill>
          <a:ln w="60325">
            <a:solidFill>
              <a:srgbClr val="037E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endParaRPr>
          </a:p>
        </p:txBody>
      </p:sp>
      <p:sp>
        <p:nvSpPr>
          <p:cNvPr id="50" name="円/楕円 49"/>
          <p:cNvSpPr/>
          <p:nvPr/>
        </p:nvSpPr>
        <p:spPr>
          <a:xfrm>
            <a:off x="1468524" y="3367480"/>
            <a:ext cx="503292" cy="50910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endParaRPr>
          </a:p>
        </p:txBody>
      </p:sp>
      <p:sp>
        <p:nvSpPr>
          <p:cNvPr id="51" name="円/楕円 50"/>
          <p:cNvSpPr/>
          <p:nvPr/>
        </p:nvSpPr>
        <p:spPr>
          <a:xfrm>
            <a:off x="4262504" y="3357348"/>
            <a:ext cx="503292" cy="50910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endParaRPr>
          </a:p>
        </p:txBody>
      </p:sp>
      <p:sp>
        <p:nvSpPr>
          <p:cNvPr id="53" name="円/楕円 52"/>
          <p:cNvSpPr/>
          <p:nvPr/>
        </p:nvSpPr>
        <p:spPr>
          <a:xfrm>
            <a:off x="7135775" y="3351004"/>
            <a:ext cx="503292" cy="50910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endParaRPr>
          </a:p>
        </p:txBody>
      </p:sp>
      <p:sp>
        <p:nvSpPr>
          <p:cNvPr id="55" name="テキスト ボックス 54"/>
          <p:cNvSpPr txBox="1"/>
          <p:nvPr/>
        </p:nvSpPr>
        <p:spPr>
          <a:xfrm>
            <a:off x="1509215" y="3329191"/>
            <a:ext cx="421910" cy="584775"/>
          </a:xfrm>
          <a:prstGeom prst="rect">
            <a:avLst/>
          </a:prstGeom>
          <a:noFill/>
        </p:spPr>
        <p:txBody>
          <a:bodyPr wrap="none" rtlCol="0">
            <a:spAutoFit/>
          </a:bodyPr>
          <a:lstStyle/>
          <a:p>
            <a:r>
              <a:rPr lang="en-US" altLang="ja-JP" sz="3200" dirty="0">
                <a:solidFill>
                  <a:srgbClr val="037EF3"/>
                </a:solidFill>
                <a:latin typeface="Lato" charset="0"/>
                <a:ea typeface="Lato" charset="0"/>
                <a:cs typeface="Lato" charset="0"/>
              </a:rPr>
              <a:t>1</a:t>
            </a:r>
            <a:endParaRPr lang="ja-JP" altLang="en-US" sz="3200" dirty="0">
              <a:solidFill>
                <a:srgbClr val="037EF3"/>
              </a:solidFill>
              <a:latin typeface="Lato" charset="0"/>
              <a:ea typeface="Lato" charset="0"/>
              <a:cs typeface="Lato" charset="0"/>
            </a:endParaRPr>
          </a:p>
        </p:txBody>
      </p:sp>
      <p:sp>
        <p:nvSpPr>
          <p:cNvPr id="56" name="テキスト ボックス 55"/>
          <p:cNvSpPr txBox="1"/>
          <p:nvPr/>
        </p:nvSpPr>
        <p:spPr>
          <a:xfrm>
            <a:off x="4303195" y="3309258"/>
            <a:ext cx="421910" cy="584775"/>
          </a:xfrm>
          <a:prstGeom prst="rect">
            <a:avLst/>
          </a:prstGeom>
          <a:noFill/>
        </p:spPr>
        <p:txBody>
          <a:bodyPr wrap="none" rtlCol="0">
            <a:spAutoFit/>
          </a:bodyPr>
          <a:lstStyle/>
          <a:p>
            <a:r>
              <a:rPr lang="en-US" altLang="ja-JP" sz="3200" dirty="0">
                <a:solidFill>
                  <a:srgbClr val="037EF3"/>
                </a:solidFill>
                <a:latin typeface="Lato" charset="0"/>
                <a:ea typeface="Lato" charset="0"/>
                <a:cs typeface="Lato" charset="0"/>
              </a:rPr>
              <a:t>2</a:t>
            </a:r>
            <a:endParaRPr lang="ja-JP" altLang="en-US" sz="3200" dirty="0">
              <a:solidFill>
                <a:srgbClr val="037EF3"/>
              </a:solidFill>
              <a:latin typeface="Lato" charset="0"/>
              <a:ea typeface="Lato" charset="0"/>
              <a:cs typeface="Lato" charset="0"/>
            </a:endParaRPr>
          </a:p>
        </p:txBody>
      </p:sp>
      <p:sp>
        <p:nvSpPr>
          <p:cNvPr id="58" name="テキスト ボックス 57"/>
          <p:cNvSpPr txBox="1"/>
          <p:nvPr/>
        </p:nvSpPr>
        <p:spPr>
          <a:xfrm>
            <a:off x="7176466" y="3306873"/>
            <a:ext cx="421910" cy="584775"/>
          </a:xfrm>
          <a:prstGeom prst="rect">
            <a:avLst/>
          </a:prstGeom>
          <a:noFill/>
        </p:spPr>
        <p:txBody>
          <a:bodyPr wrap="none" rtlCol="0">
            <a:spAutoFit/>
          </a:bodyPr>
          <a:lstStyle/>
          <a:p>
            <a:r>
              <a:rPr lang="en-US" altLang="ja-JP" sz="3200" dirty="0">
                <a:solidFill>
                  <a:srgbClr val="037EF3"/>
                </a:solidFill>
                <a:latin typeface="Lato" charset="0"/>
                <a:ea typeface="Lato" charset="0"/>
                <a:cs typeface="Lato" charset="0"/>
              </a:rPr>
              <a:t>3</a:t>
            </a:r>
            <a:endParaRPr lang="ja-JP" altLang="en-US" sz="3200" dirty="0">
              <a:solidFill>
                <a:srgbClr val="037EF3"/>
              </a:solidFill>
              <a:latin typeface="Lato" charset="0"/>
              <a:ea typeface="Lato" charset="0"/>
              <a:cs typeface="Lato" charset="0"/>
            </a:endParaRPr>
          </a:p>
        </p:txBody>
      </p:sp>
      <p:sp>
        <p:nvSpPr>
          <p:cNvPr id="59" name="正方形/長方形 58"/>
          <p:cNvSpPr/>
          <p:nvPr/>
        </p:nvSpPr>
        <p:spPr>
          <a:xfrm>
            <a:off x="138274" y="6058472"/>
            <a:ext cx="8846144" cy="674260"/>
          </a:xfrm>
          <a:prstGeom prst="rect">
            <a:avLst/>
          </a:prstGeom>
          <a:noFill/>
          <a:ln w="2222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endParaRPr>
          </a:p>
        </p:txBody>
      </p:sp>
      <p:sp>
        <p:nvSpPr>
          <p:cNvPr id="70" name="テキスト ボックス 69"/>
          <p:cNvSpPr txBox="1"/>
          <p:nvPr/>
        </p:nvSpPr>
        <p:spPr>
          <a:xfrm>
            <a:off x="-439240" y="6217883"/>
            <a:ext cx="2396949" cy="307777"/>
          </a:xfrm>
          <a:prstGeom prst="rect">
            <a:avLst/>
          </a:prstGeom>
          <a:noFill/>
        </p:spPr>
        <p:txBody>
          <a:bodyPr wrap="square" rtlCol="0">
            <a:spAutoFit/>
          </a:bodyPr>
          <a:lstStyle/>
          <a:p>
            <a:pPr algn="ctr"/>
            <a:r>
              <a:rPr lang="ja-JP" altLang="en-US" sz="1400" dirty="0" smtClean="0">
                <a:solidFill>
                  <a:srgbClr val="037EF3"/>
                </a:solidFill>
                <a:latin typeface="Hiragino Kaku Gothic Pro W3" charset="-128"/>
                <a:ea typeface="Hiragino Kaku Gothic Pro W3" charset="-128"/>
                <a:cs typeface="Hiragino Kaku Gothic Pro W3" charset="-128"/>
              </a:rPr>
              <a:t>◇</a:t>
            </a:r>
            <a:r>
              <a:rPr lang="en-US" altLang="ja-JP" sz="1400" dirty="0" smtClean="0">
                <a:solidFill>
                  <a:srgbClr val="037EF3"/>
                </a:solidFill>
                <a:latin typeface="Hiragino Kaku Gothic Pro W3" charset="-128"/>
                <a:ea typeface="Hiragino Kaku Gothic Pro W3" charset="-128"/>
                <a:cs typeface="Hiragino Kaku Gothic Pro W3" charset="-128"/>
              </a:rPr>
              <a:t>Point</a:t>
            </a:r>
            <a:endParaRPr lang="ja-JP" altLang="en-US" sz="1400" dirty="0">
              <a:solidFill>
                <a:srgbClr val="037EF3"/>
              </a:solidFill>
              <a:latin typeface="Hiragino Kaku Gothic Pro W3" charset="-128"/>
              <a:ea typeface="Hiragino Kaku Gothic Pro W3" charset="-128"/>
              <a:cs typeface="Hiragino Kaku Gothic Pro W3" charset="-128"/>
            </a:endParaRPr>
          </a:p>
        </p:txBody>
      </p:sp>
      <p:cxnSp>
        <p:nvCxnSpPr>
          <p:cNvPr id="71" name="直線コネクタ 70"/>
          <p:cNvCxnSpPr/>
          <p:nvPr/>
        </p:nvCxnSpPr>
        <p:spPr>
          <a:xfrm>
            <a:off x="1346168" y="6208845"/>
            <a:ext cx="0" cy="432000"/>
          </a:xfrm>
          <a:prstGeom prst="line">
            <a:avLst/>
          </a:prstGeom>
          <a:ln>
            <a:solidFill>
              <a:schemeClr val="tx1">
                <a:lumMod val="50000"/>
                <a:lumOff val="50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72" name="テキスト ボックス 71"/>
          <p:cNvSpPr txBox="1"/>
          <p:nvPr/>
        </p:nvSpPr>
        <p:spPr>
          <a:xfrm>
            <a:off x="1591326" y="6023763"/>
            <a:ext cx="7213556" cy="738664"/>
          </a:xfrm>
          <a:prstGeom prst="rect">
            <a:avLst/>
          </a:prstGeom>
          <a:noFill/>
        </p:spPr>
        <p:txBody>
          <a:bodyPr wrap="square" rtlCol="0">
            <a:spAutoFit/>
          </a:bodyPr>
          <a:lstStyle/>
          <a:p>
            <a:r>
              <a:rPr lang="en-US" altLang="ja-JP" sz="1400" dirty="0" smtClean="0">
                <a:solidFill>
                  <a:srgbClr val="E7E6E6">
                    <a:lumMod val="50000"/>
                  </a:srgbClr>
                </a:solidFill>
                <a:latin typeface="Hiragino Kaku Gothic Pro W3" charset="-128"/>
                <a:ea typeface="Hiragino Kaku Gothic Pro W3" charset="-128"/>
                <a:cs typeface="Hiragino Kaku Gothic Pro W3" charset="-128"/>
              </a:rPr>
              <a:t>We approach high school students.</a:t>
            </a:r>
            <a:endParaRPr lang="en-US" altLang="ja-JP" sz="1400" dirty="0">
              <a:solidFill>
                <a:srgbClr val="E7E6E6">
                  <a:lumMod val="50000"/>
                </a:srgbClr>
              </a:solidFill>
              <a:latin typeface="Hiragino Kaku Gothic Pro W3" charset="-128"/>
              <a:ea typeface="Hiragino Kaku Gothic Pro W3" charset="-128"/>
              <a:cs typeface="Hiragino Kaku Gothic Pro W3" charset="-128"/>
            </a:endParaRPr>
          </a:p>
          <a:p>
            <a:r>
              <a:rPr lang="en-US" altLang="ja-JP" sz="1400" dirty="0" smtClean="0">
                <a:solidFill>
                  <a:srgbClr val="E7E6E6">
                    <a:lumMod val="50000"/>
                  </a:srgbClr>
                </a:solidFill>
                <a:latin typeface="Hiragino Kaku Gothic Pro W3" charset="-128"/>
                <a:ea typeface="Hiragino Kaku Gothic Pro W3" charset="-128"/>
                <a:cs typeface="Hiragino Kaku Gothic Pro W3" charset="-128"/>
              </a:rPr>
              <a:t>We aim to promote an expansion of LGBT permissible range by changing majority’s consciousness</a:t>
            </a:r>
            <a:r>
              <a:rPr lang="en-US" altLang="ja-JP" sz="1400" dirty="0">
                <a:solidFill>
                  <a:srgbClr val="E7E6E6">
                    <a:lumMod val="50000"/>
                  </a:srgbClr>
                </a:solidFill>
                <a:latin typeface="Hiragino Kaku Gothic Pro W3" charset="-128"/>
                <a:ea typeface="Hiragino Kaku Gothic Pro W3" charset="-128"/>
                <a:cs typeface="Hiragino Kaku Gothic Pro W3" charset="-128"/>
              </a:rPr>
              <a:t>.</a:t>
            </a:r>
          </a:p>
        </p:txBody>
      </p:sp>
    </p:spTree>
    <p:extLst>
      <p:ext uri="{BB962C8B-B14F-4D97-AF65-F5344CB8AC3E}">
        <p14:creationId xmlns:p14="http://schemas.microsoft.com/office/powerpoint/2010/main" val="424164565"/>
      </p:ext>
    </p:extLst>
  </p:cSld>
  <p:clrMapOvr>
    <a:masterClrMapping/>
  </p:clrMapOvr>
  <p:timing>
    <p:tnLst>
      <p:par>
        <p:cTn id="1" dur="indefinite" restart="never" nodeType="tmRoot"/>
      </p:par>
    </p:tnLst>
  </p:timing>
</p:sld>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ホワイト">
  <a:themeElements>
    <a:clrScheme name="ホワイト">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ホワイト">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ホワイト">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White">
  <a:themeElements>
    <a:clrScheme name="ユーザー設定 ">
      <a:dk1>
        <a:srgbClr val="52565E"/>
      </a:dk1>
      <a:lt1>
        <a:srgbClr val="FFFFFF"/>
      </a:lt1>
      <a:dk2>
        <a:srgbClr val="CACCD1"/>
      </a:dk2>
      <a:lt2>
        <a:srgbClr val="F3F4F7"/>
      </a:lt2>
      <a:accent1>
        <a:srgbClr val="30C39E"/>
      </a:accent1>
      <a:accent2>
        <a:srgbClr val="FFC845"/>
      </a:accent2>
      <a:accent3>
        <a:srgbClr val="037EF3"/>
      </a:accent3>
      <a:accent4>
        <a:srgbClr val="F85A40"/>
      </a:accent4>
      <a:accent5>
        <a:srgbClr val="F48924"/>
      </a:accent5>
      <a:accent6>
        <a:srgbClr val="003399"/>
      </a:accent6>
      <a:hlink>
        <a:srgbClr val="56C7AA"/>
      </a:hlink>
      <a:folHlink>
        <a:srgbClr val="59A8D1"/>
      </a:folHlink>
    </a:clrScheme>
    <a:fontScheme name="White">
      <a:majorFont>
        <a:latin typeface="YuGothic Medium"/>
        <a:ea typeface="YuGothic Medium"/>
        <a:cs typeface="YuGothic Medium"/>
      </a:majorFont>
      <a:minorFont>
        <a:latin typeface="YuGothic Medium"/>
        <a:ea typeface="YuGothic Medium"/>
        <a:cs typeface="YuGothic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Light"/>
            <a:ea typeface="Helvetica Light"/>
            <a:cs typeface="Helvetica Light"/>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Lato Regular"/>
            <a:ea typeface="Lato Regular"/>
            <a:cs typeface="Lato Regular"/>
            <a:sym typeface="Lato Regular"/>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3.xml><?xml version="1.0" encoding="utf-8"?>
<a:theme xmlns:a="http://schemas.openxmlformats.org/drawingml/2006/main" name="1_ホワイト">
  <a:themeElements>
    <a:clrScheme name="ホワイト">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ホワイト">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ホワイト">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ホワイ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Yu Gothic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Yu Gothic"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760</TotalTime>
  <Words>1191</Words>
  <Application>Microsoft Macintosh PowerPoint</Application>
  <PresentationFormat>画面に合わせる (4:3)</PresentationFormat>
  <Paragraphs>163</Paragraphs>
  <Slides>8</Slides>
  <Notes>5</Notes>
  <HiddenSlides>0</HiddenSlides>
  <MMClips>0</MMClips>
  <ScaleCrop>false</ScaleCrop>
  <HeadingPairs>
    <vt:vector size="6" baseType="variant">
      <vt:variant>
        <vt:lpstr>使用されているフォント</vt:lpstr>
      </vt:variant>
      <vt:variant>
        <vt:i4>15</vt:i4>
      </vt:variant>
      <vt:variant>
        <vt:lpstr>テーマ</vt:lpstr>
      </vt:variant>
      <vt:variant>
        <vt:i4>3</vt:i4>
      </vt:variant>
      <vt:variant>
        <vt:lpstr>スライド タイトル</vt:lpstr>
      </vt:variant>
      <vt:variant>
        <vt:i4>8</vt:i4>
      </vt:variant>
    </vt:vector>
  </HeadingPairs>
  <TitlesOfParts>
    <vt:vector size="26" baseType="lpstr">
      <vt:lpstr>Arial</vt:lpstr>
      <vt:lpstr>Calibri</vt:lpstr>
      <vt:lpstr>Calibri Light</vt:lpstr>
      <vt:lpstr>Futura</vt:lpstr>
      <vt:lpstr>Helvetica Light</vt:lpstr>
      <vt:lpstr>Hiragino Kaku Gothic Pro W3</vt:lpstr>
      <vt:lpstr>Lato</vt:lpstr>
      <vt:lpstr>Lato Light</vt:lpstr>
      <vt:lpstr>Lato Regular</vt:lpstr>
      <vt:lpstr>Lato Thin</vt:lpstr>
      <vt:lpstr>MS PGothic</vt:lpstr>
      <vt:lpstr>ＭＳ Ｐゴシック</vt:lpstr>
      <vt:lpstr>Yu Gothic</vt:lpstr>
      <vt:lpstr>Yu Gothic Medium</vt:lpstr>
      <vt:lpstr>YuGothic Medium</vt:lpstr>
      <vt:lpstr>ホワイト</vt:lpstr>
      <vt:lpstr>White</vt:lpstr>
      <vt:lpstr>1_ホワイト</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15.0022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特定非営利活動法人 ピープルデザイン研究所 様</dc:title>
  <dc:creator>小西　遼太郎</dc:creator>
  <cp:lastModifiedBy>小西　遼太郎</cp:lastModifiedBy>
  <cp:revision>61</cp:revision>
  <cp:lastPrinted>2016-07-08T05:00:44Z</cp:lastPrinted>
  <dcterms:created xsi:type="dcterms:W3CDTF">2016-07-07T00:19:47Z</dcterms:created>
  <dcterms:modified xsi:type="dcterms:W3CDTF">2016-11-14T04:25:12Z</dcterms:modified>
</cp:coreProperties>
</file>